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9" r:id="rId23"/>
    <p:sldId id="275" r:id="rId24"/>
    <p:sldId id="278" r:id="rId25"/>
    <p:sldId id="277" r:id="rId26"/>
    <p:sldId id="280" r:id="rId27"/>
    <p:sldId id="281" r:id="rId28"/>
    <p:sldId id="282" r:id="rId29"/>
    <p:sldId id="276" r:id="rId30"/>
    <p:sldId id="283" r:id="rId31"/>
    <p:sldId id="284" r:id="rId32"/>
    <p:sldId id="285" r:id="rId33"/>
    <p:sldId id="286" r:id="rId34"/>
  </p:sldIdLst>
  <p:sldSz cx="12192000" cy="6858000"/>
  <p:notesSz cx="6858000" cy="9144000"/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D2C3FDB-D0C7-B045-86D9-8695B894D258}" v="165" dt="2023-02-08T14:58:47.150"/>
    <p1510:client id="{43925EE9-9F45-48C3-AC8B-36CCA488518F}" v="2" dt="2023-02-09T11:29:21.31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microsoft.com/office/2016/11/relationships/changesInfo" Target="changesInfos/changesInfo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heme" Target="theme/theme1.xml"/><Relationship Id="rId40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gnus Tvilde" userId="dee0aa63-1578-4a5d-9338-4fa132e2bc84" providerId="ADAL" clId="{3D2C3FDB-D0C7-B045-86D9-8695B894D258}"/>
    <pc:docChg chg="undo custSel addSld delSld modSld sldOrd">
      <pc:chgData name="Magnus Tvilde" userId="dee0aa63-1578-4a5d-9338-4fa132e2bc84" providerId="ADAL" clId="{3D2C3FDB-D0C7-B045-86D9-8695B894D258}" dt="2023-02-08T14:58:47.150" v="5858" actId="14100"/>
      <pc:docMkLst>
        <pc:docMk/>
      </pc:docMkLst>
      <pc:sldChg chg="addSp delSp modSp new mod modMedia setBg delAnim setClrOvrMap">
        <pc:chgData name="Magnus Tvilde" userId="dee0aa63-1578-4a5d-9338-4fa132e2bc84" providerId="ADAL" clId="{3D2C3FDB-D0C7-B045-86D9-8695B894D258}" dt="2023-02-06T14:02:20.779" v="880" actId="207"/>
        <pc:sldMkLst>
          <pc:docMk/>
          <pc:sldMk cId="2090854830" sldId="256"/>
        </pc:sldMkLst>
        <pc:spChg chg="mod">
          <ac:chgData name="Magnus Tvilde" userId="dee0aa63-1578-4a5d-9338-4fa132e2bc84" providerId="ADAL" clId="{3D2C3FDB-D0C7-B045-86D9-8695B894D258}" dt="2023-02-06T14:02:20.779" v="880" actId="207"/>
          <ac:spMkLst>
            <pc:docMk/>
            <pc:sldMk cId="2090854830" sldId="256"/>
            <ac:spMk id="2" creationId="{5FC51382-4248-1DD1-B4D1-F31D8BB9E60D}"/>
          </ac:spMkLst>
        </pc:spChg>
        <pc:spChg chg="del">
          <ac:chgData name="Magnus Tvilde" userId="dee0aa63-1578-4a5d-9338-4fa132e2bc84" providerId="ADAL" clId="{3D2C3FDB-D0C7-B045-86D9-8695B894D258}" dt="2023-02-06T12:11:25.782" v="46" actId="478"/>
          <ac:spMkLst>
            <pc:docMk/>
            <pc:sldMk cId="2090854830" sldId="256"/>
            <ac:spMk id="3" creationId="{8D8B1BB1-40AE-1EF9-C576-DF4382D2B653}"/>
          </ac:spMkLst>
        </pc:spChg>
        <pc:spChg chg="add del">
          <ac:chgData name="Magnus Tvilde" userId="dee0aa63-1578-4a5d-9338-4fa132e2bc84" providerId="ADAL" clId="{3D2C3FDB-D0C7-B045-86D9-8695B894D258}" dt="2023-02-06T14:01:50.396" v="868" actId="26606"/>
          <ac:spMkLst>
            <pc:docMk/>
            <pc:sldMk cId="2090854830" sldId="256"/>
            <ac:spMk id="8" creationId="{C1DD1A8A-57D5-4A81-AD04-532B043C5611}"/>
          </ac:spMkLst>
        </pc:spChg>
        <pc:spChg chg="add del">
          <ac:chgData name="Magnus Tvilde" userId="dee0aa63-1578-4a5d-9338-4fa132e2bc84" providerId="ADAL" clId="{3D2C3FDB-D0C7-B045-86D9-8695B894D258}" dt="2023-02-06T14:01:50.396" v="868" actId="26606"/>
          <ac:spMkLst>
            <pc:docMk/>
            <pc:sldMk cId="2090854830" sldId="256"/>
            <ac:spMk id="10" creationId="{007891EC-4501-44ED-A8C8-B11B6DB767AB}"/>
          </ac:spMkLst>
        </pc:spChg>
        <pc:spChg chg="add del">
          <ac:chgData name="Magnus Tvilde" userId="dee0aa63-1578-4a5d-9338-4fa132e2bc84" providerId="ADAL" clId="{3D2C3FDB-D0C7-B045-86D9-8695B894D258}" dt="2023-02-06T14:01:42.385" v="863" actId="26606"/>
          <ac:spMkLst>
            <pc:docMk/>
            <pc:sldMk cId="2090854830" sldId="256"/>
            <ac:spMk id="16" creationId="{71B2258F-86CA-4D4D-8270-BC05FCDEBFB3}"/>
          </ac:spMkLst>
        </pc:spChg>
        <pc:spChg chg="add del">
          <ac:chgData name="Magnus Tvilde" userId="dee0aa63-1578-4a5d-9338-4fa132e2bc84" providerId="ADAL" clId="{3D2C3FDB-D0C7-B045-86D9-8695B894D258}" dt="2023-02-06T14:01:45.982" v="865" actId="26606"/>
          <ac:spMkLst>
            <pc:docMk/>
            <pc:sldMk cId="2090854830" sldId="256"/>
            <ac:spMk id="18" creationId="{AA065953-3D69-4CD4-80C3-DF10DEB4C761}"/>
          </ac:spMkLst>
        </pc:spChg>
        <pc:spChg chg="add del">
          <ac:chgData name="Magnus Tvilde" userId="dee0aa63-1578-4a5d-9338-4fa132e2bc84" providerId="ADAL" clId="{3D2C3FDB-D0C7-B045-86D9-8695B894D258}" dt="2023-02-06T14:01:45.982" v="865" actId="26606"/>
          <ac:spMkLst>
            <pc:docMk/>
            <pc:sldMk cId="2090854830" sldId="256"/>
            <ac:spMk id="19" creationId="{736CAB1F-557E-4FA4-81CC-DC491EF83443}"/>
          </ac:spMkLst>
        </pc:spChg>
        <pc:spChg chg="add del">
          <ac:chgData name="Magnus Tvilde" userId="dee0aa63-1578-4a5d-9338-4fa132e2bc84" providerId="ADAL" clId="{3D2C3FDB-D0C7-B045-86D9-8695B894D258}" dt="2023-02-06T14:01:45.982" v="865" actId="26606"/>
          <ac:spMkLst>
            <pc:docMk/>
            <pc:sldMk cId="2090854830" sldId="256"/>
            <ac:spMk id="20" creationId="{2AB36DB5-F10D-4EDB-87E2-ECB9301FFC62}"/>
          </ac:spMkLst>
        </pc:spChg>
        <pc:spChg chg="add del">
          <ac:chgData name="Magnus Tvilde" userId="dee0aa63-1578-4a5d-9338-4fa132e2bc84" providerId="ADAL" clId="{3D2C3FDB-D0C7-B045-86D9-8695B894D258}" dt="2023-02-06T14:01:45.982" v="865" actId="26606"/>
          <ac:spMkLst>
            <pc:docMk/>
            <pc:sldMk cId="2090854830" sldId="256"/>
            <ac:spMk id="22" creationId="{446F195D-95DC-419E-BBC1-E2B601A6067B}"/>
          </ac:spMkLst>
        </pc:spChg>
        <pc:spChg chg="add del">
          <ac:chgData name="Magnus Tvilde" userId="dee0aa63-1578-4a5d-9338-4fa132e2bc84" providerId="ADAL" clId="{3D2C3FDB-D0C7-B045-86D9-8695B894D258}" dt="2023-02-06T14:01:45.982" v="865" actId="26606"/>
          <ac:spMkLst>
            <pc:docMk/>
            <pc:sldMk cId="2090854830" sldId="256"/>
            <ac:spMk id="24" creationId="{55550980-2AB6-4DE5-86DD-064ADF160E40}"/>
          </ac:spMkLst>
        </pc:spChg>
        <pc:spChg chg="add del">
          <ac:chgData name="Magnus Tvilde" userId="dee0aa63-1578-4a5d-9338-4fa132e2bc84" providerId="ADAL" clId="{3D2C3FDB-D0C7-B045-86D9-8695B894D258}" dt="2023-02-06T14:01:45.982" v="865" actId="26606"/>
          <ac:spMkLst>
            <pc:docMk/>
            <pc:sldMk cId="2090854830" sldId="256"/>
            <ac:spMk id="26" creationId="{EDF4B167-8E82-4458-AE55-88B683EBF69B}"/>
          </ac:spMkLst>
        </pc:spChg>
        <pc:spChg chg="add del">
          <ac:chgData name="Magnus Tvilde" userId="dee0aa63-1578-4a5d-9338-4fa132e2bc84" providerId="ADAL" clId="{3D2C3FDB-D0C7-B045-86D9-8695B894D258}" dt="2023-02-06T14:01:45.982" v="865" actId="26606"/>
          <ac:spMkLst>
            <pc:docMk/>
            <pc:sldMk cId="2090854830" sldId="256"/>
            <ac:spMk id="28" creationId="{55993D72-5628-4E5E-BB9F-96066414EEFD}"/>
          </ac:spMkLst>
        </pc:spChg>
        <pc:spChg chg="add del">
          <ac:chgData name="Magnus Tvilde" userId="dee0aa63-1578-4a5d-9338-4fa132e2bc84" providerId="ADAL" clId="{3D2C3FDB-D0C7-B045-86D9-8695B894D258}" dt="2023-02-06T14:01:50.306" v="867" actId="26606"/>
          <ac:spMkLst>
            <pc:docMk/>
            <pc:sldMk cId="2090854830" sldId="256"/>
            <ac:spMk id="31" creationId="{87CC2527-562A-4F69-B487-4371E5B243E7}"/>
          </ac:spMkLst>
        </pc:spChg>
        <pc:spChg chg="add">
          <ac:chgData name="Magnus Tvilde" userId="dee0aa63-1578-4a5d-9338-4fa132e2bc84" providerId="ADAL" clId="{3D2C3FDB-D0C7-B045-86D9-8695B894D258}" dt="2023-02-06T14:01:50.396" v="868" actId="26606"/>
          <ac:spMkLst>
            <pc:docMk/>
            <pc:sldMk cId="2090854830" sldId="256"/>
            <ac:spMk id="34" creationId="{C1DD1A8A-57D5-4A81-AD04-532B043C5611}"/>
          </ac:spMkLst>
        </pc:spChg>
        <pc:spChg chg="add">
          <ac:chgData name="Magnus Tvilde" userId="dee0aa63-1578-4a5d-9338-4fa132e2bc84" providerId="ADAL" clId="{3D2C3FDB-D0C7-B045-86D9-8695B894D258}" dt="2023-02-06T14:01:50.396" v="868" actId="26606"/>
          <ac:spMkLst>
            <pc:docMk/>
            <pc:sldMk cId="2090854830" sldId="256"/>
            <ac:spMk id="36" creationId="{007891EC-4501-44ED-A8C8-B11B6DB767AB}"/>
          </ac:spMkLst>
        </pc:spChg>
        <pc:picChg chg="add del mod">
          <ac:chgData name="Magnus Tvilde" userId="dee0aa63-1578-4a5d-9338-4fa132e2bc84" providerId="ADAL" clId="{3D2C3FDB-D0C7-B045-86D9-8695B894D258}" dt="2023-02-06T13:59:46.050" v="855" actId="478"/>
          <ac:picMkLst>
            <pc:docMk/>
            <pc:sldMk cId="2090854830" sldId="256"/>
            <ac:picMk id="4" creationId="{740B1644-E9FC-E8C1-E6C4-3FACC1BF61A1}"/>
          </ac:picMkLst>
        </pc:picChg>
        <pc:picChg chg="add del">
          <ac:chgData name="Magnus Tvilde" userId="dee0aa63-1578-4a5d-9338-4fa132e2bc84" providerId="ADAL" clId="{3D2C3FDB-D0C7-B045-86D9-8695B894D258}" dt="2023-02-06T14:01:42.385" v="863" actId="26606"/>
          <ac:picMkLst>
            <pc:docMk/>
            <pc:sldMk cId="2090854830" sldId="256"/>
            <ac:picMk id="12" creationId="{883B5162-46C9-9952-4856-1F0C380042CF}"/>
          </ac:picMkLst>
        </pc:picChg>
        <pc:picChg chg="add del">
          <ac:chgData name="Magnus Tvilde" userId="dee0aa63-1578-4a5d-9338-4fa132e2bc84" providerId="ADAL" clId="{3D2C3FDB-D0C7-B045-86D9-8695B894D258}" dt="2023-02-06T14:01:45.982" v="865" actId="26606"/>
          <ac:picMkLst>
            <pc:docMk/>
            <pc:sldMk cId="2090854830" sldId="256"/>
            <ac:picMk id="21" creationId="{50E272A6-61A9-6937-845C-DDAB522076E5}"/>
          </ac:picMkLst>
        </pc:picChg>
        <pc:picChg chg="add del">
          <ac:chgData name="Magnus Tvilde" userId="dee0aa63-1578-4a5d-9338-4fa132e2bc84" providerId="ADAL" clId="{3D2C3FDB-D0C7-B045-86D9-8695B894D258}" dt="2023-02-06T14:01:50.306" v="867" actId="26606"/>
          <ac:picMkLst>
            <pc:docMk/>
            <pc:sldMk cId="2090854830" sldId="256"/>
            <ac:picMk id="30" creationId="{24D4A7C2-14C2-28F5-48FE-2DE38BEAEC12}"/>
          </ac:picMkLst>
        </pc:picChg>
        <pc:picChg chg="add mod">
          <ac:chgData name="Magnus Tvilde" userId="dee0aa63-1578-4a5d-9338-4fa132e2bc84" providerId="ADAL" clId="{3D2C3FDB-D0C7-B045-86D9-8695B894D258}" dt="2023-02-06T14:02:03.446" v="877" actId="1076"/>
          <ac:picMkLst>
            <pc:docMk/>
            <pc:sldMk cId="2090854830" sldId="256"/>
            <ac:picMk id="35" creationId="{C8D78AB0-F4F9-FC4F-1D94-7A9DBA2FCB73}"/>
          </ac:picMkLst>
        </pc:picChg>
        <pc:cxnChg chg="add del">
          <ac:chgData name="Magnus Tvilde" userId="dee0aa63-1578-4a5d-9338-4fa132e2bc84" providerId="ADAL" clId="{3D2C3FDB-D0C7-B045-86D9-8695B894D258}" dt="2023-02-06T14:01:50.306" v="867" actId="26606"/>
          <ac:cxnSpMkLst>
            <pc:docMk/>
            <pc:sldMk cId="2090854830" sldId="256"/>
            <ac:cxnSpMk id="32" creationId="{BCDAEC91-5BCE-4B55-9CC0-43EF94CB734B}"/>
          </ac:cxnSpMkLst>
        </pc:cxnChg>
      </pc:sldChg>
      <pc:sldChg chg="addSp delSp modSp new mod setBg setClrOvrMap">
        <pc:chgData name="Magnus Tvilde" userId="dee0aa63-1578-4a5d-9338-4fa132e2bc84" providerId="ADAL" clId="{3D2C3FDB-D0C7-B045-86D9-8695B894D258}" dt="2023-02-08T14:42:17.322" v="5679" actId="1076"/>
        <pc:sldMkLst>
          <pc:docMk/>
          <pc:sldMk cId="3476152510" sldId="257"/>
        </pc:sldMkLst>
        <pc:spChg chg="mod">
          <ac:chgData name="Magnus Tvilde" userId="dee0aa63-1578-4a5d-9338-4fa132e2bc84" providerId="ADAL" clId="{3D2C3FDB-D0C7-B045-86D9-8695B894D258}" dt="2023-02-08T14:41:59.475" v="5675" actId="14100"/>
          <ac:spMkLst>
            <pc:docMk/>
            <pc:sldMk cId="3476152510" sldId="257"/>
            <ac:spMk id="2" creationId="{28C061B2-D113-0A3D-4E1C-42CE3FEA80B5}"/>
          </ac:spMkLst>
        </pc:spChg>
        <pc:spChg chg="add del mod">
          <ac:chgData name="Magnus Tvilde" userId="dee0aa63-1578-4a5d-9338-4fa132e2bc84" providerId="ADAL" clId="{3D2C3FDB-D0C7-B045-86D9-8695B894D258}" dt="2023-02-06T12:31:51.379" v="706" actId="26606"/>
          <ac:spMkLst>
            <pc:docMk/>
            <pc:sldMk cId="3476152510" sldId="257"/>
            <ac:spMk id="3" creationId="{22A7C3D0-9750-170E-3B17-7115A2A60822}"/>
          </ac:spMkLst>
        </pc:spChg>
        <pc:spChg chg="add mod">
          <ac:chgData name="Magnus Tvilde" userId="dee0aa63-1578-4a5d-9338-4fa132e2bc84" providerId="ADAL" clId="{3D2C3FDB-D0C7-B045-86D9-8695B894D258}" dt="2023-02-06T13:56:21.970" v="732" actId="13822"/>
          <ac:spMkLst>
            <pc:docMk/>
            <pc:sldMk cId="3476152510" sldId="257"/>
            <ac:spMk id="4" creationId="{A7BD082A-AD8A-B0C6-C9E0-D8055D636954}"/>
          </ac:spMkLst>
        </pc:spChg>
        <pc:spChg chg="add mod">
          <ac:chgData name="Magnus Tvilde" userId="dee0aa63-1578-4a5d-9338-4fa132e2bc84" providerId="ADAL" clId="{3D2C3FDB-D0C7-B045-86D9-8695B894D258}" dt="2023-02-06T13:56:43.104" v="736" actId="13822"/>
          <ac:spMkLst>
            <pc:docMk/>
            <pc:sldMk cId="3476152510" sldId="257"/>
            <ac:spMk id="7" creationId="{B7C225A4-F5FC-6D31-6779-79BC1D1A37F4}"/>
          </ac:spMkLst>
        </pc:spChg>
        <pc:spChg chg="add del">
          <ac:chgData name="Magnus Tvilde" userId="dee0aa63-1578-4a5d-9338-4fa132e2bc84" providerId="ADAL" clId="{3D2C3FDB-D0C7-B045-86D9-8695B894D258}" dt="2023-02-06T12:31:51.352" v="705" actId="26606"/>
          <ac:spMkLst>
            <pc:docMk/>
            <pc:sldMk cId="3476152510" sldId="257"/>
            <ac:spMk id="10" creationId="{C5E6CFF1-2F42-4E10-9A97-F116F46F53FE}"/>
          </ac:spMkLst>
        </pc:spChg>
        <pc:graphicFrameChg chg="add del">
          <ac:chgData name="Magnus Tvilde" userId="dee0aa63-1578-4a5d-9338-4fa132e2bc84" providerId="ADAL" clId="{3D2C3FDB-D0C7-B045-86D9-8695B894D258}" dt="2023-02-06T12:31:51.352" v="705" actId="26606"/>
          <ac:graphicFrameMkLst>
            <pc:docMk/>
            <pc:sldMk cId="3476152510" sldId="257"/>
            <ac:graphicFrameMk id="5" creationId="{4B59E732-6062-0F5E-7CFE-33792E480B55}"/>
          </ac:graphicFrameMkLst>
        </pc:graphicFrameChg>
        <pc:graphicFrameChg chg="add mod">
          <ac:chgData name="Magnus Tvilde" userId="dee0aa63-1578-4a5d-9338-4fa132e2bc84" providerId="ADAL" clId="{3D2C3FDB-D0C7-B045-86D9-8695B894D258}" dt="2023-02-06T12:31:58.304" v="708"/>
          <ac:graphicFrameMkLst>
            <pc:docMk/>
            <pc:sldMk cId="3476152510" sldId="257"/>
            <ac:graphicFrameMk id="14" creationId="{8F9A234B-BDAA-488F-B075-B91F2E1F85B6}"/>
          </ac:graphicFrameMkLst>
        </pc:graphicFrameChg>
        <pc:picChg chg="add del">
          <ac:chgData name="Magnus Tvilde" userId="dee0aa63-1578-4a5d-9338-4fa132e2bc84" providerId="ADAL" clId="{3D2C3FDB-D0C7-B045-86D9-8695B894D258}" dt="2023-02-06T12:31:51.352" v="705" actId="26606"/>
          <ac:picMkLst>
            <pc:docMk/>
            <pc:sldMk cId="3476152510" sldId="257"/>
            <ac:picMk id="6" creationId="{2BEEA437-366E-597C-F672-2A06AC46986E}"/>
          </ac:picMkLst>
        </pc:picChg>
        <pc:picChg chg="add mod">
          <ac:chgData name="Magnus Tvilde" userId="dee0aa63-1578-4a5d-9338-4fa132e2bc84" providerId="ADAL" clId="{3D2C3FDB-D0C7-B045-86D9-8695B894D258}" dt="2023-02-08T14:42:17.322" v="5679" actId="1076"/>
          <ac:picMkLst>
            <pc:docMk/>
            <pc:sldMk cId="3476152510" sldId="257"/>
            <ac:picMk id="1026" creationId="{162FAF5E-4F85-8D55-BFAD-1F108D3598FA}"/>
          </ac:picMkLst>
        </pc:picChg>
        <pc:cxnChg chg="add del">
          <ac:chgData name="Magnus Tvilde" userId="dee0aa63-1578-4a5d-9338-4fa132e2bc84" providerId="ADAL" clId="{3D2C3FDB-D0C7-B045-86D9-8695B894D258}" dt="2023-02-06T12:31:51.352" v="705" actId="26606"/>
          <ac:cxnSpMkLst>
            <pc:docMk/>
            <pc:sldMk cId="3476152510" sldId="257"/>
            <ac:cxnSpMk id="12" creationId="{67182200-4859-4C8D-BCBB-55B245C28BA3}"/>
          </ac:cxnSpMkLst>
        </pc:cxnChg>
      </pc:sldChg>
      <pc:sldChg chg="addSp delSp modSp new mod setBg">
        <pc:chgData name="Magnus Tvilde" userId="dee0aa63-1578-4a5d-9338-4fa132e2bc84" providerId="ADAL" clId="{3D2C3FDB-D0C7-B045-86D9-8695B894D258}" dt="2023-02-06T13:54:41.504" v="721" actId="1076"/>
        <pc:sldMkLst>
          <pc:docMk/>
          <pc:sldMk cId="2534086076" sldId="258"/>
        </pc:sldMkLst>
        <pc:spChg chg="del mod">
          <ac:chgData name="Magnus Tvilde" userId="dee0aa63-1578-4a5d-9338-4fa132e2bc84" providerId="ADAL" clId="{3D2C3FDB-D0C7-B045-86D9-8695B894D258}" dt="2023-02-06T12:25:44.550" v="601" actId="478"/>
          <ac:spMkLst>
            <pc:docMk/>
            <pc:sldMk cId="2534086076" sldId="258"/>
            <ac:spMk id="2" creationId="{261DFAD7-D4E8-90C5-2BF0-2FB639CAF52E}"/>
          </ac:spMkLst>
        </pc:spChg>
        <pc:spChg chg="del mod">
          <ac:chgData name="Magnus Tvilde" userId="dee0aa63-1578-4a5d-9338-4fa132e2bc84" providerId="ADAL" clId="{3D2C3FDB-D0C7-B045-86D9-8695B894D258}" dt="2023-02-06T12:25:39.459" v="599" actId="478"/>
          <ac:spMkLst>
            <pc:docMk/>
            <pc:sldMk cId="2534086076" sldId="258"/>
            <ac:spMk id="3" creationId="{105540F4-4588-86E8-033F-A7840F40D5CB}"/>
          </ac:spMkLst>
        </pc:spChg>
        <pc:spChg chg="add del mod">
          <ac:chgData name="Magnus Tvilde" userId="dee0aa63-1578-4a5d-9338-4fa132e2bc84" providerId="ADAL" clId="{3D2C3FDB-D0C7-B045-86D9-8695B894D258}" dt="2023-02-06T12:25:42.219" v="600" actId="478"/>
          <ac:spMkLst>
            <pc:docMk/>
            <pc:sldMk cId="2534086076" sldId="258"/>
            <ac:spMk id="7" creationId="{84A11E01-86EA-CC3F-AB43-A3F71E58B065}"/>
          </ac:spMkLst>
        </pc:spChg>
        <pc:spChg chg="add">
          <ac:chgData name="Magnus Tvilde" userId="dee0aa63-1578-4a5d-9338-4fa132e2bc84" providerId="ADAL" clId="{3D2C3FDB-D0C7-B045-86D9-8695B894D258}" dt="2023-02-06T13:53:41.834" v="713" actId="26606"/>
          <ac:spMkLst>
            <pc:docMk/>
            <pc:sldMk cId="2534086076" sldId="258"/>
            <ac:spMk id="8" creationId="{32BC26D8-82FB-445E-AA49-62A77D7C1EE0}"/>
          </ac:spMkLst>
        </pc:spChg>
        <pc:spChg chg="add del mod">
          <ac:chgData name="Magnus Tvilde" userId="dee0aa63-1578-4a5d-9338-4fa132e2bc84" providerId="ADAL" clId="{3D2C3FDB-D0C7-B045-86D9-8695B894D258}" dt="2023-02-06T12:25:48.056" v="602" actId="478"/>
          <ac:spMkLst>
            <pc:docMk/>
            <pc:sldMk cId="2534086076" sldId="258"/>
            <ac:spMk id="9" creationId="{E01AE77F-DC00-7EB0-A182-1EF22F847A54}"/>
          </ac:spMkLst>
        </pc:spChg>
        <pc:spChg chg="add del">
          <ac:chgData name="Magnus Tvilde" userId="dee0aa63-1578-4a5d-9338-4fa132e2bc84" providerId="ADAL" clId="{3D2C3FDB-D0C7-B045-86D9-8695B894D258}" dt="2023-02-06T13:53:24.466" v="710" actId="26606"/>
          <ac:spMkLst>
            <pc:docMk/>
            <pc:sldMk cId="2534086076" sldId="258"/>
            <ac:spMk id="10" creationId="{32BC26D8-82FB-445E-AA49-62A77D7C1EE0}"/>
          </ac:spMkLst>
        </pc:spChg>
        <pc:spChg chg="add">
          <ac:chgData name="Magnus Tvilde" userId="dee0aa63-1578-4a5d-9338-4fa132e2bc84" providerId="ADAL" clId="{3D2C3FDB-D0C7-B045-86D9-8695B894D258}" dt="2023-02-06T13:53:41.834" v="713" actId="26606"/>
          <ac:spMkLst>
            <pc:docMk/>
            <pc:sldMk cId="2534086076" sldId="258"/>
            <ac:spMk id="11" creationId="{CB44330D-EA18-4254-AA95-EB49948539B8}"/>
          </ac:spMkLst>
        </pc:spChg>
        <pc:spChg chg="add del">
          <ac:chgData name="Magnus Tvilde" userId="dee0aa63-1578-4a5d-9338-4fa132e2bc84" providerId="ADAL" clId="{3D2C3FDB-D0C7-B045-86D9-8695B894D258}" dt="2023-02-06T13:53:24.466" v="710" actId="26606"/>
          <ac:spMkLst>
            <pc:docMk/>
            <pc:sldMk cId="2534086076" sldId="258"/>
            <ac:spMk id="12" creationId="{CB44330D-EA18-4254-AA95-EB49948539B8}"/>
          </ac:spMkLst>
        </pc:spChg>
        <pc:spChg chg="add del">
          <ac:chgData name="Magnus Tvilde" userId="dee0aa63-1578-4a5d-9338-4fa132e2bc84" providerId="ADAL" clId="{3D2C3FDB-D0C7-B045-86D9-8695B894D258}" dt="2023-02-06T13:53:32.714" v="712" actId="26606"/>
          <ac:spMkLst>
            <pc:docMk/>
            <pc:sldMk cId="2534086076" sldId="258"/>
            <ac:spMk id="14" creationId="{B775CD93-9DF2-48CB-9F57-1BCA9A46C7FA}"/>
          </ac:spMkLst>
        </pc:spChg>
        <pc:spChg chg="add del">
          <ac:chgData name="Magnus Tvilde" userId="dee0aa63-1578-4a5d-9338-4fa132e2bc84" providerId="ADAL" clId="{3D2C3FDB-D0C7-B045-86D9-8695B894D258}" dt="2023-02-06T13:53:32.714" v="712" actId="26606"/>
          <ac:spMkLst>
            <pc:docMk/>
            <pc:sldMk cId="2534086076" sldId="258"/>
            <ac:spMk id="15" creationId="{6166C6D1-23AC-49C4-BA07-238E4E9F8CEB}"/>
          </ac:spMkLst>
        </pc:spChg>
        <pc:picChg chg="add del mod">
          <ac:chgData name="Magnus Tvilde" userId="dee0aa63-1578-4a5d-9338-4fa132e2bc84" providerId="ADAL" clId="{3D2C3FDB-D0C7-B045-86D9-8695B894D258}" dt="2023-02-06T12:25:29.803" v="596"/>
          <ac:picMkLst>
            <pc:docMk/>
            <pc:sldMk cId="2534086076" sldId="258"/>
            <ac:picMk id="4" creationId="{62170E68-BC2D-F0F7-8CD8-3F59FC2EF6B0}"/>
          </ac:picMkLst>
        </pc:picChg>
        <pc:picChg chg="add mod">
          <ac:chgData name="Magnus Tvilde" userId="dee0aa63-1578-4a5d-9338-4fa132e2bc84" providerId="ADAL" clId="{3D2C3FDB-D0C7-B045-86D9-8695B894D258}" dt="2023-02-06T13:54:41.504" v="721" actId="1076"/>
          <ac:picMkLst>
            <pc:docMk/>
            <pc:sldMk cId="2534086076" sldId="258"/>
            <ac:picMk id="5" creationId="{3F842AD3-CCD5-6637-5559-87E368FDDEE8}"/>
          </ac:picMkLst>
        </pc:picChg>
      </pc:sldChg>
      <pc:sldChg chg="addSp delSp modSp new mod setBg">
        <pc:chgData name="Magnus Tvilde" userId="dee0aa63-1578-4a5d-9338-4fa132e2bc84" providerId="ADAL" clId="{3D2C3FDB-D0C7-B045-86D9-8695B894D258}" dt="2023-02-06T13:54:29.542" v="718" actId="1076"/>
        <pc:sldMkLst>
          <pc:docMk/>
          <pc:sldMk cId="4103721102" sldId="259"/>
        </pc:sldMkLst>
        <pc:spChg chg="del">
          <ac:chgData name="Magnus Tvilde" userId="dee0aa63-1578-4a5d-9338-4fa132e2bc84" providerId="ADAL" clId="{3D2C3FDB-D0C7-B045-86D9-8695B894D258}" dt="2023-02-06T12:27:08.815" v="634" actId="478"/>
          <ac:spMkLst>
            <pc:docMk/>
            <pc:sldMk cId="4103721102" sldId="259"/>
            <ac:spMk id="2" creationId="{35644CFA-42B1-F225-3EBE-414B9E9A135A}"/>
          </ac:spMkLst>
        </pc:spChg>
        <pc:spChg chg="del">
          <ac:chgData name="Magnus Tvilde" userId="dee0aa63-1578-4a5d-9338-4fa132e2bc84" providerId="ADAL" clId="{3D2C3FDB-D0C7-B045-86D9-8695B894D258}" dt="2023-02-06T12:27:13.427" v="635" actId="478"/>
          <ac:spMkLst>
            <pc:docMk/>
            <pc:sldMk cId="4103721102" sldId="259"/>
            <ac:spMk id="3" creationId="{58E5AF45-1FC6-1FA9-EBBB-6A53318D3623}"/>
          </ac:spMkLst>
        </pc:spChg>
        <pc:spChg chg="add">
          <ac:chgData name="Magnus Tvilde" userId="dee0aa63-1578-4a5d-9338-4fa132e2bc84" providerId="ADAL" clId="{3D2C3FDB-D0C7-B045-86D9-8695B894D258}" dt="2023-02-06T13:54:19.466" v="714" actId="26606"/>
          <ac:spMkLst>
            <pc:docMk/>
            <pc:sldMk cId="4103721102" sldId="259"/>
            <ac:spMk id="9" creationId="{32BC26D8-82FB-445E-AA49-62A77D7C1EE0}"/>
          </ac:spMkLst>
        </pc:spChg>
        <pc:spChg chg="add">
          <ac:chgData name="Magnus Tvilde" userId="dee0aa63-1578-4a5d-9338-4fa132e2bc84" providerId="ADAL" clId="{3D2C3FDB-D0C7-B045-86D9-8695B894D258}" dt="2023-02-06T13:54:19.466" v="714" actId="26606"/>
          <ac:spMkLst>
            <pc:docMk/>
            <pc:sldMk cId="4103721102" sldId="259"/>
            <ac:spMk id="11" creationId="{CB44330D-EA18-4254-AA95-EB49948539B8}"/>
          </ac:spMkLst>
        </pc:spChg>
        <pc:picChg chg="add mod">
          <ac:chgData name="Magnus Tvilde" userId="dee0aa63-1578-4a5d-9338-4fa132e2bc84" providerId="ADAL" clId="{3D2C3FDB-D0C7-B045-86D9-8695B894D258}" dt="2023-02-06T13:54:29.542" v="718" actId="1076"/>
          <ac:picMkLst>
            <pc:docMk/>
            <pc:sldMk cId="4103721102" sldId="259"/>
            <ac:picMk id="4" creationId="{64EF2641-4332-C3AF-944C-602160751946}"/>
          </ac:picMkLst>
        </pc:picChg>
      </pc:sldChg>
      <pc:sldChg chg="addSp delSp modSp new mod setBg">
        <pc:chgData name="Magnus Tvilde" userId="dee0aa63-1578-4a5d-9338-4fa132e2bc84" providerId="ADAL" clId="{3D2C3FDB-D0C7-B045-86D9-8695B894D258}" dt="2023-02-06T13:54:55.601" v="722" actId="26606"/>
        <pc:sldMkLst>
          <pc:docMk/>
          <pc:sldMk cId="1810067757" sldId="260"/>
        </pc:sldMkLst>
        <pc:spChg chg="del">
          <ac:chgData name="Magnus Tvilde" userId="dee0aa63-1578-4a5d-9338-4fa132e2bc84" providerId="ADAL" clId="{3D2C3FDB-D0C7-B045-86D9-8695B894D258}" dt="2023-02-06T12:28:00.687" v="641" actId="478"/>
          <ac:spMkLst>
            <pc:docMk/>
            <pc:sldMk cId="1810067757" sldId="260"/>
            <ac:spMk id="2" creationId="{880BA9EC-FB98-85DB-A36F-711D1740195B}"/>
          </ac:spMkLst>
        </pc:spChg>
        <pc:spChg chg="del">
          <ac:chgData name="Magnus Tvilde" userId="dee0aa63-1578-4a5d-9338-4fa132e2bc84" providerId="ADAL" clId="{3D2C3FDB-D0C7-B045-86D9-8695B894D258}" dt="2023-02-06T12:28:02.518" v="642" actId="478"/>
          <ac:spMkLst>
            <pc:docMk/>
            <pc:sldMk cId="1810067757" sldId="260"/>
            <ac:spMk id="3" creationId="{CA6977DB-EAED-7857-BE57-F759D2C19B45}"/>
          </ac:spMkLst>
        </pc:spChg>
        <pc:spChg chg="add">
          <ac:chgData name="Magnus Tvilde" userId="dee0aa63-1578-4a5d-9338-4fa132e2bc84" providerId="ADAL" clId="{3D2C3FDB-D0C7-B045-86D9-8695B894D258}" dt="2023-02-06T13:54:55.601" v="722" actId="26606"/>
          <ac:spMkLst>
            <pc:docMk/>
            <pc:sldMk cId="1810067757" sldId="260"/>
            <ac:spMk id="9" creationId="{AB8C311F-7253-4AED-9701-7FC0708C41C7}"/>
          </ac:spMkLst>
        </pc:spChg>
        <pc:spChg chg="add">
          <ac:chgData name="Magnus Tvilde" userId="dee0aa63-1578-4a5d-9338-4fa132e2bc84" providerId="ADAL" clId="{3D2C3FDB-D0C7-B045-86D9-8695B894D258}" dt="2023-02-06T13:54:55.601" v="722" actId="26606"/>
          <ac:spMkLst>
            <pc:docMk/>
            <pc:sldMk cId="1810067757" sldId="260"/>
            <ac:spMk id="11" creationId="{E2384209-CB15-4CDF-9D31-C44FD9A3F20D}"/>
          </ac:spMkLst>
        </pc:spChg>
        <pc:spChg chg="add">
          <ac:chgData name="Magnus Tvilde" userId="dee0aa63-1578-4a5d-9338-4fa132e2bc84" providerId="ADAL" clId="{3D2C3FDB-D0C7-B045-86D9-8695B894D258}" dt="2023-02-06T13:54:55.601" v="722" actId="26606"/>
          <ac:spMkLst>
            <pc:docMk/>
            <pc:sldMk cId="1810067757" sldId="260"/>
            <ac:spMk id="13" creationId="{2633B3B5-CC90-43F0-8714-D31D1F3F0209}"/>
          </ac:spMkLst>
        </pc:spChg>
        <pc:spChg chg="add">
          <ac:chgData name="Magnus Tvilde" userId="dee0aa63-1578-4a5d-9338-4fa132e2bc84" providerId="ADAL" clId="{3D2C3FDB-D0C7-B045-86D9-8695B894D258}" dt="2023-02-06T13:54:55.601" v="722" actId="26606"/>
          <ac:spMkLst>
            <pc:docMk/>
            <pc:sldMk cId="1810067757" sldId="260"/>
            <ac:spMk id="15" creationId="{A8D57A06-A426-446D-B02C-A2DC6B62E45E}"/>
          </ac:spMkLst>
        </pc:spChg>
        <pc:picChg chg="add mod">
          <ac:chgData name="Magnus Tvilde" userId="dee0aa63-1578-4a5d-9338-4fa132e2bc84" providerId="ADAL" clId="{3D2C3FDB-D0C7-B045-86D9-8695B894D258}" dt="2023-02-06T13:54:55.601" v="722" actId="26606"/>
          <ac:picMkLst>
            <pc:docMk/>
            <pc:sldMk cId="1810067757" sldId="260"/>
            <ac:picMk id="4" creationId="{73B31628-FA63-EAD2-A08D-A70524B68D52}"/>
          </ac:picMkLst>
        </pc:picChg>
      </pc:sldChg>
      <pc:sldChg chg="addSp delSp modSp new mod setBg">
        <pc:chgData name="Magnus Tvilde" userId="dee0aa63-1578-4a5d-9338-4fa132e2bc84" providerId="ADAL" clId="{3D2C3FDB-D0C7-B045-86D9-8695B894D258}" dt="2023-02-06T13:57:40.519" v="740" actId="1076"/>
        <pc:sldMkLst>
          <pc:docMk/>
          <pc:sldMk cId="2607663233" sldId="261"/>
        </pc:sldMkLst>
        <pc:spChg chg="del">
          <ac:chgData name="Magnus Tvilde" userId="dee0aa63-1578-4a5d-9338-4fa132e2bc84" providerId="ADAL" clId="{3D2C3FDB-D0C7-B045-86D9-8695B894D258}" dt="2023-02-06T12:28:34.443" v="649" actId="478"/>
          <ac:spMkLst>
            <pc:docMk/>
            <pc:sldMk cId="2607663233" sldId="261"/>
            <ac:spMk id="2" creationId="{33CE050E-E5BA-9AFE-9F13-B6DCAD04D5D5}"/>
          </ac:spMkLst>
        </pc:spChg>
        <pc:spChg chg="del">
          <ac:chgData name="Magnus Tvilde" userId="dee0aa63-1578-4a5d-9338-4fa132e2bc84" providerId="ADAL" clId="{3D2C3FDB-D0C7-B045-86D9-8695B894D258}" dt="2023-02-06T12:28:37.166" v="650" actId="478"/>
          <ac:spMkLst>
            <pc:docMk/>
            <pc:sldMk cId="2607663233" sldId="261"/>
            <ac:spMk id="3" creationId="{92348D04-5227-294B-669A-46C9BFEEC523}"/>
          </ac:spMkLst>
        </pc:spChg>
        <pc:spChg chg="add">
          <ac:chgData name="Magnus Tvilde" userId="dee0aa63-1578-4a5d-9338-4fa132e2bc84" providerId="ADAL" clId="{3D2C3FDB-D0C7-B045-86D9-8695B894D258}" dt="2023-02-06T13:57:31.369" v="737" actId="26606"/>
          <ac:spMkLst>
            <pc:docMk/>
            <pc:sldMk cId="2607663233" sldId="261"/>
            <ac:spMk id="9" creationId="{32BC26D8-82FB-445E-AA49-62A77D7C1EE0}"/>
          </ac:spMkLst>
        </pc:spChg>
        <pc:spChg chg="add">
          <ac:chgData name="Magnus Tvilde" userId="dee0aa63-1578-4a5d-9338-4fa132e2bc84" providerId="ADAL" clId="{3D2C3FDB-D0C7-B045-86D9-8695B894D258}" dt="2023-02-06T13:57:31.369" v="737" actId="26606"/>
          <ac:spMkLst>
            <pc:docMk/>
            <pc:sldMk cId="2607663233" sldId="261"/>
            <ac:spMk id="11" creationId="{CB44330D-EA18-4254-AA95-EB49948539B8}"/>
          </ac:spMkLst>
        </pc:spChg>
        <pc:picChg chg="add mod">
          <ac:chgData name="Magnus Tvilde" userId="dee0aa63-1578-4a5d-9338-4fa132e2bc84" providerId="ADAL" clId="{3D2C3FDB-D0C7-B045-86D9-8695B894D258}" dt="2023-02-06T13:57:40.519" v="740" actId="1076"/>
          <ac:picMkLst>
            <pc:docMk/>
            <pc:sldMk cId="2607663233" sldId="261"/>
            <ac:picMk id="4" creationId="{A00EA70D-0C79-6A5C-2960-E26ECB2408C8}"/>
          </ac:picMkLst>
        </pc:picChg>
      </pc:sldChg>
      <pc:sldChg chg="addSp delSp modSp new mod setBg">
        <pc:chgData name="Magnus Tvilde" userId="dee0aa63-1578-4a5d-9338-4fa132e2bc84" providerId="ADAL" clId="{3D2C3FDB-D0C7-B045-86D9-8695B894D258}" dt="2023-02-06T14:04:44.202" v="958" actId="403"/>
        <pc:sldMkLst>
          <pc:docMk/>
          <pc:sldMk cId="2583157176" sldId="262"/>
        </pc:sldMkLst>
        <pc:spChg chg="mod">
          <ac:chgData name="Magnus Tvilde" userId="dee0aa63-1578-4a5d-9338-4fa132e2bc84" providerId="ADAL" clId="{3D2C3FDB-D0C7-B045-86D9-8695B894D258}" dt="2023-02-06T14:04:30.433" v="952" actId="14100"/>
          <ac:spMkLst>
            <pc:docMk/>
            <pc:sldMk cId="2583157176" sldId="262"/>
            <ac:spMk id="2" creationId="{15A2C272-1C71-8F2B-528D-E5260C6B77D4}"/>
          </ac:spMkLst>
        </pc:spChg>
        <pc:spChg chg="mod">
          <ac:chgData name="Magnus Tvilde" userId="dee0aa63-1578-4a5d-9338-4fa132e2bc84" providerId="ADAL" clId="{3D2C3FDB-D0C7-B045-86D9-8695B894D258}" dt="2023-02-06T14:04:44.202" v="958" actId="403"/>
          <ac:spMkLst>
            <pc:docMk/>
            <pc:sldMk cId="2583157176" sldId="262"/>
            <ac:spMk id="3" creationId="{954639B1-3C73-D148-695E-E062FB4D18DB}"/>
          </ac:spMkLst>
        </pc:spChg>
        <pc:spChg chg="add del">
          <ac:chgData name="Magnus Tvilde" userId="dee0aa63-1578-4a5d-9338-4fa132e2bc84" providerId="ADAL" clId="{3D2C3FDB-D0C7-B045-86D9-8695B894D258}" dt="2023-02-06T14:04:16.399" v="946" actId="26606"/>
          <ac:spMkLst>
            <pc:docMk/>
            <pc:sldMk cId="2583157176" sldId="262"/>
            <ac:spMk id="9" creationId="{F13C74B1-5B17-4795-BED0-7140497B445A}"/>
          </ac:spMkLst>
        </pc:spChg>
        <pc:spChg chg="add del">
          <ac:chgData name="Magnus Tvilde" userId="dee0aa63-1578-4a5d-9338-4fa132e2bc84" providerId="ADAL" clId="{3D2C3FDB-D0C7-B045-86D9-8695B894D258}" dt="2023-02-06T14:04:16.399" v="946" actId="26606"/>
          <ac:spMkLst>
            <pc:docMk/>
            <pc:sldMk cId="2583157176" sldId="262"/>
            <ac:spMk id="11" creationId="{D4974D33-8DC5-464E-8C6D-BE58F0669C17}"/>
          </ac:spMkLst>
        </pc:spChg>
        <pc:spChg chg="add">
          <ac:chgData name="Magnus Tvilde" userId="dee0aa63-1578-4a5d-9338-4fa132e2bc84" providerId="ADAL" clId="{3D2C3FDB-D0C7-B045-86D9-8695B894D258}" dt="2023-02-06T14:04:16.399" v="946" actId="26606"/>
          <ac:spMkLst>
            <pc:docMk/>
            <pc:sldMk cId="2583157176" sldId="262"/>
            <ac:spMk id="16" creationId="{D1D34770-47A8-402C-AF23-2B653F2D88C1}"/>
          </ac:spMkLst>
        </pc:spChg>
        <pc:picChg chg="add mod">
          <ac:chgData name="Magnus Tvilde" userId="dee0aa63-1578-4a5d-9338-4fa132e2bc84" providerId="ADAL" clId="{3D2C3FDB-D0C7-B045-86D9-8695B894D258}" dt="2023-02-06T14:04:16.399" v="946" actId="26606"/>
          <ac:picMkLst>
            <pc:docMk/>
            <pc:sldMk cId="2583157176" sldId="262"/>
            <ac:picMk id="5" creationId="{5F05B936-025A-7366-AD12-3A3973471364}"/>
          </ac:picMkLst>
        </pc:picChg>
      </pc:sldChg>
      <pc:sldChg chg="addSp delSp modSp new mod setBg">
        <pc:chgData name="Magnus Tvilde" userId="dee0aa63-1578-4a5d-9338-4fa132e2bc84" providerId="ADAL" clId="{3D2C3FDB-D0C7-B045-86D9-8695B894D258}" dt="2023-02-08T14:42:44.089" v="5682" actId="1076"/>
        <pc:sldMkLst>
          <pc:docMk/>
          <pc:sldMk cId="2670387760" sldId="263"/>
        </pc:sldMkLst>
        <pc:spChg chg="del">
          <ac:chgData name="Magnus Tvilde" userId="dee0aa63-1578-4a5d-9338-4fa132e2bc84" providerId="ADAL" clId="{3D2C3FDB-D0C7-B045-86D9-8695B894D258}" dt="2023-02-06T14:23:45.656" v="961" actId="26606"/>
          <ac:spMkLst>
            <pc:docMk/>
            <pc:sldMk cId="2670387760" sldId="263"/>
            <ac:spMk id="2" creationId="{9D4F1179-CE7B-7896-886A-3FBF8FB1E37F}"/>
          </ac:spMkLst>
        </pc:spChg>
        <pc:spChg chg="del">
          <ac:chgData name="Magnus Tvilde" userId="dee0aa63-1578-4a5d-9338-4fa132e2bc84" providerId="ADAL" clId="{3D2C3FDB-D0C7-B045-86D9-8695B894D258}" dt="2023-02-06T14:23:45.656" v="961" actId="26606"/>
          <ac:spMkLst>
            <pc:docMk/>
            <pc:sldMk cId="2670387760" sldId="263"/>
            <ac:spMk id="3" creationId="{AE1518E7-0F60-1A0C-2059-2D49E4FB5F97}"/>
          </ac:spMkLst>
        </pc:spChg>
        <pc:spChg chg="add del">
          <ac:chgData name="Magnus Tvilde" userId="dee0aa63-1578-4a5d-9338-4fa132e2bc84" providerId="ADAL" clId="{3D2C3FDB-D0C7-B045-86D9-8695B894D258}" dt="2023-02-06T14:24:42.793" v="968" actId="11529"/>
          <ac:spMkLst>
            <pc:docMk/>
            <pc:sldMk cId="2670387760" sldId="263"/>
            <ac:spMk id="5" creationId="{C9E47750-BDFE-7D62-E9EA-4FC9B5AAE993}"/>
          </ac:spMkLst>
        </pc:spChg>
        <pc:spChg chg="add mod">
          <ac:chgData name="Magnus Tvilde" userId="dee0aa63-1578-4a5d-9338-4fa132e2bc84" providerId="ADAL" clId="{3D2C3FDB-D0C7-B045-86D9-8695B894D258}" dt="2023-02-06T14:25:31.057" v="976" actId="14100"/>
          <ac:spMkLst>
            <pc:docMk/>
            <pc:sldMk cId="2670387760" sldId="263"/>
            <ac:spMk id="6" creationId="{BC75D5D2-13DE-D5CB-6672-4CBAD2D935EC}"/>
          </ac:spMkLst>
        </pc:spChg>
        <pc:spChg chg="add mod">
          <ac:chgData name="Magnus Tvilde" userId="dee0aa63-1578-4a5d-9338-4fa132e2bc84" providerId="ADAL" clId="{3D2C3FDB-D0C7-B045-86D9-8695B894D258}" dt="2023-02-06T14:25:24.357" v="975" actId="14100"/>
          <ac:spMkLst>
            <pc:docMk/>
            <pc:sldMk cId="2670387760" sldId="263"/>
            <ac:spMk id="7" creationId="{FE364809-E055-1359-399D-55A9FB78012C}"/>
          </ac:spMkLst>
        </pc:spChg>
        <pc:spChg chg="add">
          <ac:chgData name="Magnus Tvilde" userId="dee0aa63-1578-4a5d-9338-4fa132e2bc84" providerId="ADAL" clId="{3D2C3FDB-D0C7-B045-86D9-8695B894D258}" dt="2023-02-06T14:23:45.656" v="961" actId="26606"/>
          <ac:spMkLst>
            <pc:docMk/>
            <pc:sldMk cId="2670387760" sldId="263"/>
            <ac:spMk id="9" creationId="{AB8C311F-7253-4AED-9701-7FC0708C41C7}"/>
          </ac:spMkLst>
        </pc:spChg>
        <pc:spChg chg="add">
          <ac:chgData name="Magnus Tvilde" userId="dee0aa63-1578-4a5d-9338-4fa132e2bc84" providerId="ADAL" clId="{3D2C3FDB-D0C7-B045-86D9-8695B894D258}" dt="2023-02-06T14:23:45.656" v="961" actId="26606"/>
          <ac:spMkLst>
            <pc:docMk/>
            <pc:sldMk cId="2670387760" sldId="263"/>
            <ac:spMk id="11" creationId="{E2384209-CB15-4CDF-9D31-C44FD9A3F20D}"/>
          </ac:spMkLst>
        </pc:spChg>
        <pc:spChg chg="add">
          <ac:chgData name="Magnus Tvilde" userId="dee0aa63-1578-4a5d-9338-4fa132e2bc84" providerId="ADAL" clId="{3D2C3FDB-D0C7-B045-86D9-8695B894D258}" dt="2023-02-06T14:23:45.656" v="961" actId="26606"/>
          <ac:spMkLst>
            <pc:docMk/>
            <pc:sldMk cId="2670387760" sldId="263"/>
            <ac:spMk id="13" creationId="{2633B3B5-CC90-43F0-8714-D31D1F3F0209}"/>
          </ac:spMkLst>
        </pc:spChg>
        <pc:spChg chg="add">
          <ac:chgData name="Magnus Tvilde" userId="dee0aa63-1578-4a5d-9338-4fa132e2bc84" providerId="ADAL" clId="{3D2C3FDB-D0C7-B045-86D9-8695B894D258}" dt="2023-02-06T14:23:45.656" v="961" actId="26606"/>
          <ac:spMkLst>
            <pc:docMk/>
            <pc:sldMk cId="2670387760" sldId="263"/>
            <ac:spMk id="15" creationId="{A8D57A06-A426-446D-B02C-A2DC6B62E45E}"/>
          </ac:spMkLst>
        </pc:spChg>
        <pc:picChg chg="add mod">
          <ac:chgData name="Magnus Tvilde" userId="dee0aa63-1578-4a5d-9338-4fa132e2bc84" providerId="ADAL" clId="{3D2C3FDB-D0C7-B045-86D9-8695B894D258}" dt="2023-02-06T14:25:47.990" v="977" actId="14100"/>
          <ac:picMkLst>
            <pc:docMk/>
            <pc:sldMk cId="2670387760" sldId="263"/>
            <ac:picMk id="4" creationId="{7C7784D0-C2D2-3933-3CA2-66AC1B322FEC}"/>
          </ac:picMkLst>
        </pc:picChg>
        <pc:picChg chg="add mod">
          <ac:chgData name="Magnus Tvilde" userId="dee0aa63-1578-4a5d-9338-4fa132e2bc84" providerId="ADAL" clId="{3D2C3FDB-D0C7-B045-86D9-8695B894D258}" dt="2023-02-08T14:42:44.089" v="5682" actId="1076"/>
          <ac:picMkLst>
            <pc:docMk/>
            <pc:sldMk cId="2670387760" sldId="263"/>
            <ac:picMk id="2050" creationId="{A1757D8E-08F5-98AF-37B8-8D27E6263E7E}"/>
          </ac:picMkLst>
        </pc:picChg>
      </pc:sldChg>
      <pc:sldChg chg="addSp delSp modSp new mod setBg">
        <pc:chgData name="Magnus Tvilde" userId="dee0aa63-1578-4a5d-9338-4fa132e2bc84" providerId="ADAL" clId="{3D2C3FDB-D0C7-B045-86D9-8695B894D258}" dt="2023-02-08T14:42:51.878" v="5683"/>
        <pc:sldMkLst>
          <pc:docMk/>
          <pc:sldMk cId="845488830" sldId="264"/>
        </pc:sldMkLst>
        <pc:spChg chg="add del">
          <ac:chgData name="Magnus Tvilde" userId="dee0aa63-1578-4a5d-9338-4fa132e2bc84" providerId="ADAL" clId="{3D2C3FDB-D0C7-B045-86D9-8695B894D258}" dt="2023-02-06T14:27:01.697" v="984" actId="26606"/>
          <ac:spMkLst>
            <pc:docMk/>
            <pc:sldMk cId="845488830" sldId="264"/>
            <ac:spMk id="2" creationId="{CF8AB6D1-814B-DC8E-E00B-33A45838D270}"/>
          </ac:spMkLst>
        </pc:spChg>
        <pc:spChg chg="add del">
          <ac:chgData name="Magnus Tvilde" userId="dee0aa63-1578-4a5d-9338-4fa132e2bc84" providerId="ADAL" clId="{3D2C3FDB-D0C7-B045-86D9-8695B894D258}" dt="2023-02-06T14:27:01.697" v="984" actId="26606"/>
          <ac:spMkLst>
            <pc:docMk/>
            <pc:sldMk cId="845488830" sldId="264"/>
            <ac:spMk id="3" creationId="{BBD6E97B-640D-DC8B-C43D-D128AAAE6473}"/>
          </ac:spMkLst>
        </pc:spChg>
        <pc:spChg chg="add mod">
          <ac:chgData name="Magnus Tvilde" userId="dee0aa63-1578-4a5d-9338-4fa132e2bc84" providerId="ADAL" clId="{3D2C3FDB-D0C7-B045-86D9-8695B894D258}" dt="2023-02-06T14:27:41.740" v="995" actId="14100"/>
          <ac:spMkLst>
            <pc:docMk/>
            <pc:sldMk cId="845488830" sldId="264"/>
            <ac:spMk id="5" creationId="{8D0251DF-F7FB-DCCF-268C-9C05865CD6FA}"/>
          </ac:spMkLst>
        </pc:spChg>
        <pc:spChg chg="add del mod">
          <ac:chgData name="Magnus Tvilde" userId="dee0aa63-1578-4a5d-9338-4fa132e2bc84" providerId="ADAL" clId="{3D2C3FDB-D0C7-B045-86D9-8695B894D258}" dt="2023-02-06T14:30:14.791" v="1008" actId="478"/>
          <ac:spMkLst>
            <pc:docMk/>
            <pc:sldMk cId="845488830" sldId="264"/>
            <ac:spMk id="6" creationId="{E1CB6396-8933-F521-FC12-0222737614BC}"/>
          </ac:spMkLst>
        </pc:spChg>
        <pc:spChg chg="add del">
          <ac:chgData name="Magnus Tvilde" userId="dee0aa63-1578-4a5d-9338-4fa132e2bc84" providerId="ADAL" clId="{3D2C3FDB-D0C7-B045-86D9-8695B894D258}" dt="2023-02-06T14:27:01.683" v="983" actId="26606"/>
          <ac:spMkLst>
            <pc:docMk/>
            <pc:sldMk cId="845488830" sldId="264"/>
            <ac:spMk id="9" creationId="{42A4FC2C-047E-45A5-965D-8E1E3BF09BC6}"/>
          </ac:spMkLst>
        </pc:spChg>
        <pc:spChg chg="add">
          <ac:chgData name="Magnus Tvilde" userId="dee0aa63-1578-4a5d-9338-4fa132e2bc84" providerId="ADAL" clId="{3D2C3FDB-D0C7-B045-86D9-8695B894D258}" dt="2023-02-06T14:27:01.697" v="984" actId="26606"/>
          <ac:spMkLst>
            <pc:docMk/>
            <pc:sldMk cId="845488830" sldId="264"/>
            <ac:spMk id="11" creationId="{E2384209-CB15-4CDF-9D31-C44FD9A3F20D}"/>
          </ac:spMkLst>
        </pc:spChg>
        <pc:spChg chg="add">
          <ac:chgData name="Magnus Tvilde" userId="dee0aa63-1578-4a5d-9338-4fa132e2bc84" providerId="ADAL" clId="{3D2C3FDB-D0C7-B045-86D9-8695B894D258}" dt="2023-02-06T14:27:01.697" v="984" actId="26606"/>
          <ac:spMkLst>
            <pc:docMk/>
            <pc:sldMk cId="845488830" sldId="264"/>
            <ac:spMk id="12" creationId="{AB8C311F-7253-4AED-9701-7FC0708C41C7}"/>
          </ac:spMkLst>
        </pc:spChg>
        <pc:spChg chg="add">
          <ac:chgData name="Magnus Tvilde" userId="dee0aa63-1578-4a5d-9338-4fa132e2bc84" providerId="ADAL" clId="{3D2C3FDB-D0C7-B045-86D9-8695B894D258}" dt="2023-02-06T14:27:01.697" v="984" actId="26606"/>
          <ac:spMkLst>
            <pc:docMk/>
            <pc:sldMk cId="845488830" sldId="264"/>
            <ac:spMk id="13" creationId="{2633B3B5-CC90-43F0-8714-D31D1F3F0209}"/>
          </ac:spMkLst>
        </pc:spChg>
        <pc:spChg chg="add">
          <ac:chgData name="Magnus Tvilde" userId="dee0aa63-1578-4a5d-9338-4fa132e2bc84" providerId="ADAL" clId="{3D2C3FDB-D0C7-B045-86D9-8695B894D258}" dt="2023-02-06T14:27:01.697" v="984" actId="26606"/>
          <ac:spMkLst>
            <pc:docMk/>
            <pc:sldMk cId="845488830" sldId="264"/>
            <ac:spMk id="15" creationId="{A8D57A06-A426-446D-B02C-A2DC6B62E45E}"/>
          </ac:spMkLst>
        </pc:spChg>
        <pc:picChg chg="add mod">
          <ac:chgData name="Magnus Tvilde" userId="dee0aa63-1578-4a5d-9338-4fa132e2bc84" providerId="ADAL" clId="{3D2C3FDB-D0C7-B045-86D9-8695B894D258}" dt="2023-02-06T14:27:18.223" v="990" actId="1076"/>
          <ac:picMkLst>
            <pc:docMk/>
            <pc:sldMk cId="845488830" sldId="264"/>
            <ac:picMk id="4" creationId="{0A9E579C-A0ED-139B-BF32-5F347BDD278C}"/>
          </ac:picMkLst>
        </pc:picChg>
        <pc:picChg chg="add mod">
          <ac:chgData name="Magnus Tvilde" userId="dee0aa63-1578-4a5d-9338-4fa132e2bc84" providerId="ADAL" clId="{3D2C3FDB-D0C7-B045-86D9-8695B894D258}" dt="2023-02-08T14:42:51.878" v="5683"/>
          <ac:picMkLst>
            <pc:docMk/>
            <pc:sldMk cId="845488830" sldId="264"/>
            <ac:picMk id="7" creationId="{C61723BD-3DE6-35A2-A336-7686B22D033F}"/>
          </ac:picMkLst>
        </pc:picChg>
      </pc:sldChg>
      <pc:sldChg chg="addSp modSp new add del mod">
        <pc:chgData name="Magnus Tvilde" userId="dee0aa63-1578-4a5d-9338-4fa132e2bc84" providerId="ADAL" clId="{3D2C3FDB-D0C7-B045-86D9-8695B894D258}" dt="2023-02-06T14:35:22.685" v="1034" actId="2696"/>
        <pc:sldMkLst>
          <pc:docMk/>
          <pc:sldMk cId="2109011780" sldId="265"/>
        </pc:sldMkLst>
        <pc:spChg chg="add mod">
          <ac:chgData name="Magnus Tvilde" userId="dee0aa63-1578-4a5d-9338-4fa132e2bc84" providerId="ADAL" clId="{3D2C3FDB-D0C7-B045-86D9-8695B894D258}" dt="2023-02-06T14:34:02.760" v="1026" actId="1037"/>
          <ac:spMkLst>
            <pc:docMk/>
            <pc:sldMk cId="2109011780" sldId="265"/>
            <ac:spMk id="5" creationId="{F69A7C1E-9FBF-50FE-4B17-5DCCE90D0538}"/>
          </ac:spMkLst>
        </pc:spChg>
        <pc:picChg chg="add mod">
          <ac:chgData name="Magnus Tvilde" userId="dee0aa63-1578-4a5d-9338-4fa132e2bc84" providerId="ADAL" clId="{3D2C3FDB-D0C7-B045-86D9-8695B894D258}" dt="2023-02-06T14:32:52.193" v="1021" actId="1076"/>
          <ac:picMkLst>
            <pc:docMk/>
            <pc:sldMk cId="2109011780" sldId="265"/>
            <ac:picMk id="4" creationId="{BD33495B-5B1F-3F31-3986-7C5C9C0ABFD2}"/>
          </ac:picMkLst>
        </pc:picChg>
      </pc:sldChg>
      <pc:sldChg chg="addSp delSp modSp add mod">
        <pc:chgData name="Magnus Tvilde" userId="dee0aa63-1578-4a5d-9338-4fa132e2bc84" providerId="ADAL" clId="{3D2C3FDB-D0C7-B045-86D9-8695B894D258}" dt="2023-02-08T14:42:54.286" v="5684"/>
        <pc:sldMkLst>
          <pc:docMk/>
          <pc:sldMk cId="1451772324" sldId="266"/>
        </pc:sldMkLst>
        <pc:spChg chg="add del mod">
          <ac:chgData name="Magnus Tvilde" userId="dee0aa63-1578-4a5d-9338-4fa132e2bc84" providerId="ADAL" clId="{3D2C3FDB-D0C7-B045-86D9-8695B894D258}" dt="2023-02-06T14:35:13.126" v="1032" actId="478"/>
          <ac:spMkLst>
            <pc:docMk/>
            <pc:sldMk cId="1451772324" sldId="266"/>
            <ac:spMk id="3" creationId="{E5EBBE8C-A273-E420-4CE1-4CDD7378EDEE}"/>
          </ac:spMkLst>
        </pc:spChg>
        <pc:spChg chg="del">
          <ac:chgData name="Magnus Tvilde" userId="dee0aa63-1578-4a5d-9338-4fa132e2bc84" providerId="ADAL" clId="{3D2C3FDB-D0C7-B045-86D9-8695B894D258}" dt="2023-02-06T14:34:51.179" v="1028" actId="478"/>
          <ac:spMkLst>
            <pc:docMk/>
            <pc:sldMk cId="1451772324" sldId="266"/>
            <ac:spMk id="5" creationId="{8D0251DF-F7FB-DCCF-268C-9C05865CD6FA}"/>
          </ac:spMkLst>
        </pc:spChg>
        <pc:spChg chg="add del mod">
          <ac:chgData name="Magnus Tvilde" userId="dee0aa63-1578-4a5d-9338-4fa132e2bc84" providerId="ADAL" clId="{3D2C3FDB-D0C7-B045-86D9-8695B894D258}" dt="2023-02-06T14:35:13.126" v="1032" actId="478"/>
          <ac:spMkLst>
            <pc:docMk/>
            <pc:sldMk cId="1451772324" sldId="266"/>
            <ac:spMk id="7" creationId="{03D23820-9238-098E-8D7B-99E5F8D0E036}"/>
          </ac:spMkLst>
        </pc:spChg>
        <pc:spChg chg="add mod">
          <ac:chgData name="Magnus Tvilde" userId="dee0aa63-1578-4a5d-9338-4fa132e2bc84" providerId="ADAL" clId="{3D2C3FDB-D0C7-B045-86D9-8695B894D258}" dt="2023-02-06T14:36:40.025" v="1035" actId="14100"/>
          <ac:spMkLst>
            <pc:docMk/>
            <pc:sldMk cId="1451772324" sldId="266"/>
            <ac:spMk id="8" creationId="{1B8A79F0-4F34-8E6B-DA1A-0CE7BDD592ED}"/>
          </ac:spMkLst>
        </pc:spChg>
        <pc:spChg chg="add mod">
          <ac:chgData name="Magnus Tvilde" userId="dee0aa63-1578-4a5d-9338-4fa132e2bc84" providerId="ADAL" clId="{3D2C3FDB-D0C7-B045-86D9-8695B894D258}" dt="2023-02-06T14:36:40.025" v="1035" actId="14100"/>
          <ac:spMkLst>
            <pc:docMk/>
            <pc:sldMk cId="1451772324" sldId="266"/>
            <ac:spMk id="9" creationId="{D0B02CB5-9419-6396-8411-83ACD12ED2CA}"/>
          </ac:spMkLst>
        </pc:spChg>
        <pc:spChg chg="add mod">
          <ac:chgData name="Magnus Tvilde" userId="dee0aa63-1578-4a5d-9338-4fa132e2bc84" providerId="ADAL" clId="{3D2C3FDB-D0C7-B045-86D9-8695B894D258}" dt="2023-02-06T14:36:46.299" v="1039" actId="1038"/>
          <ac:spMkLst>
            <pc:docMk/>
            <pc:sldMk cId="1451772324" sldId="266"/>
            <ac:spMk id="14" creationId="{572D0864-7FD5-D60D-97D7-B630690A7CD8}"/>
          </ac:spMkLst>
        </pc:spChg>
        <pc:picChg chg="del">
          <ac:chgData name="Magnus Tvilde" userId="dee0aa63-1578-4a5d-9338-4fa132e2bc84" providerId="ADAL" clId="{3D2C3FDB-D0C7-B045-86D9-8695B894D258}" dt="2023-02-06T14:34:51.179" v="1028" actId="478"/>
          <ac:picMkLst>
            <pc:docMk/>
            <pc:sldMk cId="1451772324" sldId="266"/>
            <ac:picMk id="4" creationId="{0A9E579C-A0ED-139B-BF32-5F347BDD278C}"/>
          </ac:picMkLst>
        </pc:picChg>
        <pc:picChg chg="add del mod">
          <ac:chgData name="Magnus Tvilde" userId="dee0aa63-1578-4a5d-9338-4fa132e2bc84" providerId="ADAL" clId="{3D2C3FDB-D0C7-B045-86D9-8695B894D258}" dt="2023-02-06T14:35:13.126" v="1032" actId="478"/>
          <ac:picMkLst>
            <pc:docMk/>
            <pc:sldMk cId="1451772324" sldId="266"/>
            <ac:picMk id="6" creationId="{263C6593-E0D5-5A47-D1A4-F80DE4A986F5}"/>
          </ac:picMkLst>
        </pc:picChg>
        <pc:picChg chg="add mod">
          <ac:chgData name="Magnus Tvilde" userId="dee0aa63-1578-4a5d-9338-4fa132e2bc84" providerId="ADAL" clId="{3D2C3FDB-D0C7-B045-86D9-8695B894D258}" dt="2023-02-06T14:36:44.239" v="1036" actId="1076"/>
          <ac:picMkLst>
            <pc:docMk/>
            <pc:sldMk cId="1451772324" sldId="266"/>
            <ac:picMk id="10" creationId="{899DD859-F9BE-D9D8-C84A-61896F8FCEF4}"/>
          </ac:picMkLst>
        </pc:picChg>
        <pc:picChg chg="add mod">
          <ac:chgData name="Magnus Tvilde" userId="dee0aa63-1578-4a5d-9338-4fa132e2bc84" providerId="ADAL" clId="{3D2C3FDB-D0C7-B045-86D9-8695B894D258}" dt="2023-02-08T14:42:54.286" v="5684"/>
          <ac:picMkLst>
            <pc:docMk/>
            <pc:sldMk cId="1451772324" sldId="266"/>
            <ac:picMk id="16" creationId="{4100F788-3767-97F2-17C2-B8FDD419B19A}"/>
          </ac:picMkLst>
        </pc:picChg>
      </pc:sldChg>
      <pc:sldChg chg="addSp delSp modSp new mod setBg">
        <pc:chgData name="Magnus Tvilde" userId="dee0aa63-1578-4a5d-9338-4fa132e2bc84" providerId="ADAL" clId="{3D2C3FDB-D0C7-B045-86D9-8695B894D258}" dt="2023-02-08T14:43:49.422" v="5692" actId="1076"/>
        <pc:sldMkLst>
          <pc:docMk/>
          <pc:sldMk cId="3634095947" sldId="267"/>
        </pc:sldMkLst>
        <pc:spChg chg="mod">
          <ac:chgData name="Magnus Tvilde" userId="dee0aa63-1578-4a5d-9338-4fa132e2bc84" providerId="ADAL" clId="{3D2C3FDB-D0C7-B045-86D9-8695B894D258}" dt="2023-02-07T09:53:59.810" v="1740" actId="26606"/>
          <ac:spMkLst>
            <pc:docMk/>
            <pc:sldMk cId="3634095947" sldId="267"/>
            <ac:spMk id="2" creationId="{7AC9A2DF-4453-4C80-1C7B-581470C8A2E1}"/>
          </ac:spMkLst>
        </pc:spChg>
        <pc:spChg chg="mod">
          <ac:chgData name="Magnus Tvilde" userId="dee0aa63-1578-4a5d-9338-4fa132e2bc84" providerId="ADAL" clId="{3D2C3FDB-D0C7-B045-86D9-8695B894D258}" dt="2023-02-08T14:43:10.754" v="5688" actId="207"/>
          <ac:spMkLst>
            <pc:docMk/>
            <pc:sldMk cId="3634095947" sldId="267"/>
            <ac:spMk id="3" creationId="{C4ACAB85-A110-10DC-EB71-094431F8C476}"/>
          </ac:spMkLst>
        </pc:spChg>
        <pc:spChg chg="add">
          <ac:chgData name="Magnus Tvilde" userId="dee0aa63-1578-4a5d-9338-4fa132e2bc84" providerId="ADAL" clId="{3D2C3FDB-D0C7-B045-86D9-8695B894D258}" dt="2023-02-07T09:53:59.810" v="1740" actId="26606"/>
          <ac:spMkLst>
            <pc:docMk/>
            <pc:sldMk cId="3634095947" sldId="267"/>
            <ac:spMk id="8" creationId="{100EDD19-6802-4EC3-95CE-CFFAB042CFD6}"/>
          </ac:spMkLst>
        </pc:spChg>
        <pc:spChg chg="add">
          <ac:chgData name="Magnus Tvilde" userId="dee0aa63-1578-4a5d-9338-4fa132e2bc84" providerId="ADAL" clId="{3D2C3FDB-D0C7-B045-86D9-8695B894D258}" dt="2023-02-07T09:53:59.810" v="1740" actId="26606"/>
          <ac:spMkLst>
            <pc:docMk/>
            <pc:sldMk cId="3634095947" sldId="267"/>
            <ac:spMk id="10" creationId="{DB17E863-922E-4C26-BD64-E8FD41D28661}"/>
          </ac:spMkLst>
        </pc:spChg>
        <pc:picChg chg="add del mod">
          <ac:chgData name="Magnus Tvilde" userId="dee0aa63-1578-4a5d-9338-4fa132e2bc84" providerId="ADAL" clId="{3D2C3FDB-D0C7-B045-86D9-8695B894D258}" dt="2023-02-07T09:52:24.795" v="1632" actId="478"/>
          <ac:picMkLst>
            <pc:docMk/>
            <pc:sldMk cId="3634095947" sldId="267"/>
            <ac:picMk id="4" creationId="{23808503-FB29-68CE-24DF-638822128ACA}"/>
          </ac:picMkLst>
        </pc:picChg>
        <pc:picChg chg="add del mod">
          <ac:chgData name="Magnus Tvilde" userId="dee0aa63-1578-4a5d-9338-4fa132e2bc84" providerId="ADAL" clId="{3D2C3FDB-D0C7-B045-86D9-8695B894D258}" dt="2023-02-07T09:52:25.909" v="1633" actId="478"/>
          <ac:picMkLst>
            <pc:docMk/>
            <pc:sldMk cId="3634095947" sldId="267"/>
            <ac:picMk id="5" creationId="{53DC0481-A14B-B788-E2FC-B6AC704AD5A4}"/>
          </ac:picMkLst>
        </pc:picChg>
        <pc:picChg chg="add del mod">
          <ac:chgData name="Magnus Tvilde" userId="dee0aa63-1578-4a5d-9338-4fa132e2bc84" providerId="ADAL" clId="{3D2C3FDB-D0C7-B045-86D9-8695B894D258}" dt="2023-02-07T09:52:27.267" v="1634" actId="478"/>
          <ac:picMkLst>
            <pc:docMk/>
            <pc:sldMk cId="3634095947" sldId="267"/>
            <ac:picMk id="6" creationId="{3738DEC9-5931-8D6F-C204-36E952BE0CEC}"/>
          </ac:picMkLst>
        </pc:picChg>
        <pc:picChg chg="add mod">
          <ac:chgData name="Magnus Tvilde" userId="dee0aa63-1578-4a5d-9338-4fa132e2bc84" providerId="ADAL" clId="{3D2C3FDB-D0C7-B045-86D9-8695B894D258}" dt="2023-02-08T14:43:49.422" v="5692" actId="1076"/>
          <ac:picMkLst>
            <pc:docMk/>
            <pc:sldMk cId="3634095947" sldId="267"/>
            <ac:picMk id="5122" creationId="{1C59F4DC-46C8-5C02-F136-45D3F25673A6}"/>
          </ac:picMkLst>
        </pc:picChg>
      </pc:sldChg>
      <pc:sldChg chg="addSp modSp new mod">
        <pc:chgData name="Magnus Tvilde" userId="dee0aa63-1578-4a5d-9338-4fa132e2bc84" providerId="ADAL" clId="{3D2C3FDB-D0C7-B045-86D9-8695B894D258}" dt="2023-02-08T14:44:55.205" v="5698" actId="14100"/>
        <pc:sldMkLst>
          <pc:docMk/>
          <pc:sldMk cId="3794339618" sldId="268"/>
        </pc:sldMkLst>
        <pc:spChg chg="mod">
          <ac:chgData name="Magnus Tvilde" userId="dee0aa63-1578-4a5d-9338-4fa132e2bc84" providerId="ADAL" clId="{3D2C3FDB-D0C7-B045-86D9-8695B894D258}" dt="2023-02-07T09:54:31.759" v="1774" actId="20577"/>
          <ac:spMkLst>
            <pc:docMk/>
            <pc:sldMk cId="3794339618" sldId="268"/>
            <ac:spMk id="2" creationId="{1B550023-65C3-6E4E-57BF-E58B2A6BA9CE}"/>
          </ac:spMkLst>
        </pc:spChg>
        <pc:spChg chg="mod">
          <ac:chgData name="Magnus Tvilde" userId="dee0aa63-1578-4a5d-9338-4fa132e2bc84" providerId="ADAL" clId="{3D2C3FDB-D0C7-B045-86D9-8695B894D258}" dt="2023-02-07T09:54:23.284" v="1769" actId="1036"/>
          <ac:spMkLst>
            <pc:docMk/>
            <pc:sldMk cId="3794339618" sldId="268"/>
            <ac:spMk id="3" creationId="{9A7A151C-BDE7-D2EF-BB6E-160B67460725}"/>
          </ac:spMkLst>
        </pc:spChg>
        <pc:picChg chg="add mod">
          <ac:chgData name="Magnus Tvilde" userId="dee0aa63-1578-4a5d-9338-4fa132e2bc84" providerId="ADAL" clId="{3D2C3FDB-D0C7-B045-86D9-8695B894D258}" dt="2023-02-07T09:54:23.284" v="1769" actId="1036"/>
          <ac:picMkLst>
            <pc:docMk/>
            <pc:sldMk cId="3794339618" sldId="268"/>
            <ac:picMk id="4" creationId="{CC24BECD-8954-9BE4-487A-F19B661633A5}"/>
          </ac:picMkLst>
        </pc:picChg>
        <pc:picChg chg="add mod">
          <ac:chgData name="Magnus Tvilde" userId="dee0aa63-1578-4a5d-9338-4fa132e2bc84" providerId="ADAL" clId="{3D2C3FDB-D0C7-B045-86D9-8695B894D258}" dt="2023-02-07T09:54:23.284" v="1769" actId="1036"/>
          <ac:picMkLst>
            <pc:docMk/>
            <pc:sldMk cId="3794339618" sldId="268"/>
            <ac:picMk id="5" creationId="{1BBABFC3-0727-B8A8-CC66-62DD0BA512DA}"/>
          </ac:picMkLst>
        </pc:picChg>
        <pc:picChg chg="add mod">
          <ac:chgData name="Magnus Tvilde" userId="dee0aa63-1578-4a5d-9338-4fa132e2bc84" providerId="ADAL" clId="{3D2C3FDB-D0C7-B045-86D9-8695B894D258}" dt="2023-02-07T09:54:23.284" v="1769" actId="1036"/>
          <ac:picMkLst>
            <pc:docMk/>
            <pc:sldMk cId="3794339618" sldId="268"/>
            <ac:picMk id="6" creationId="{B14F7C72-C6F6-0FB6-EFDF-0165B1F46973}"/>
          </ac:picMkLst>
        </pc:picChg>
        <pc:picChg chg="add mod">
          <ac:chgData name="Magnus Tvilde" userId="dee0aa63-1578-4a5d-9338-4fa132e2bc84" providerId="ADAL" clId="{3D2C3FDB-D0C7-B045-86D9-8695B894D258}" dt="2023-02-08T14:44:55.205" v="5698" actId="14100"/>
          <ac:picMkLst>
            <pc:docMk/>
            <pc:sldMk cId="3794339618" sldId="268"/>
            <ac:picMk id="6146" creationId="{E7022528-F443-E5CD-0E20-96421E05B57B}"/>
          </ac:picMkLst>
        </pc:picChg>
      </pc:sldChg>
      <pc:sldChg chg="modSp new del mod">
        <pc:chgData name="Magnus Tvilde" userId="dee0aa63-1578-4a5d-9338-4fa132e2bc84" providerId="ADAL" clId="{3D2C3FDB-D0C7-B045-86D9-8695B894D258}" dt="2023-02-07T09:55:00.450" v="1811" actId="680"/>
        <pc:sldMkLst>
          <pc:docMk/>
          <pc:sldMk cId="3190500633" sldId="269"/>
        </pc:sldMkLst>
        <pc:spChg chg="mod">
          <ac:chgData name="Magnus Tvilde" userId="dee0aa63-1578-4a5d-9338-4fa132e2bc84" providerId="ADAL" clId="{3D2C3FDB-D0C7-B045-86D9-8695B894D258}" dt="2023-02-07T09:54:59.945" v="1810" actId="20577"/>
          <ac:spMkLst>
            <pc:docMk/>
            <pc:sldMk cId="3190500633" sldId="269"/>
            <ac:spMk id="2" creationId="{2BC6508D-FF2F-011B-3802-04D81209D121}"/>
          </ac:spMkLst>
        </pc:spChg>
        <pc:spChg chg="mod">
          <ac:chgData name="Magnus Tvilde" userId="dee0aa63-1578-4a5d-9338-4fa132e2bc84" providerId="ADAL" clId="{3D2C3FDB-D0C7-B045-86D9-8695B894D258}" dt="2023-02-07T09:54:54.556" v="1798" actId="20577"/>
          <ac:spMkLst>
            <pc:docMk/>
            <pc:sldMk cId="3190500633" sldId="269"/>
            <ac:spMk id="3" creationId="{822FAFE1-9702-9ED0-D78F-008F7D23635A}"/>
          </ac:spMkLst>
        </pc:spChg>
      </pc:sldChg>
      <pc:sldChg chg="addSp delSp modSp new mod setBg">
        <pc:chgData name="Magnus Tvilde" userId="dee0aa63-1578-4a5d-9338-4fa132e2bc84" providerId="ADAL" clId="{3D2C3FDB-D0C7-B045-86D9-8695B894D258}" dt="2023-02-08T14:46:13.388" v="5707" actId="1076"/>
        <pc:sldMkLst>
          <pc:docMk/>
          <pc:sldMk cId="3824844535" sldId="269"/>
        </pc:sldMkLst>
        <pc:spChg chg="mod">
          <ac:chgData name="Magnus Tvilde" userId="dee0aa63-1578-4a5d-9338-4fa132e2bc84" providerId="ADAL" clId="{3D2C3FDB-D0C7-B045-86D9-8695B894D258}" dt="2023-02-08T08:17:14.249" v="2439" actId="26606"/>
          <ac:spMkLst>
            <pc:docMk/>
            <pc:sldMk cId="3824844535" sldId="269"/>
            <ac:spMk id="2" creationId="{D55FBAF0-9BC0-FCEC-F2F3-BBDA3F65C891}"/>
          </ac:spMkLst>
        </pc:spChg>
        <pc:spChg chg="mod">
          <ac:chgData name="Magnus Tvilde" userId="dee0aa63-1578-4a5d-9338-4fa132e2bc84" providerId="ADAL" clId="{3D2C3FDB-D0C7-B045-86D9-8695B894D258}" dt="2023-02-08T14:45:21.348" v="5699" actId="113"/>
          <ac:spMkLst>
            <pc:docMk/>
            <pc:sldMk cId="3824844535" sldId="269"/>
            <ac:spMk id="3" creationId="{A4660380-313A-3F15-1ED3-250C137251A0}"/>
          </ac:spMkLst>
        </pc:spChg>
        <pc:spChg chg="add mod">
          <ac:chgData name="Magnus Tvilde" userId="dee0aa63-1578-4a5d-9338-4fa132e2bc84" providerId="ADAL" clId="{3D2C3FDB-D0C7-B045-86D9-8695B894D258}" dt="2023-02-08T14:45:47.445" v="5703" actId="113"/>
          <ac:spMkLst>
            <pc:docMk/>
            <pc:sldMk cId="3824844535" sldId="269"/>
            <ac:spMk id="4" creationId="{F6774939-1C8B-B155-1C85-AA27FA9B49E8}"/>
          </ac:spMkLst>
        </pc:spChg>
        <pc:spChg chg="add mod">
          <ac:chgData name="Magnus Tvilde" userId="dee0aa63-1578-4a5d-9338-4fa132e2bc84" providerId="ADAL" clId="{3D2C3FDB-D0C7-B045-86D9-8695B894D258}" dt="2023-02-08T08:19:41.369" v="2465" actId="14100"/>
          <ac:spMkLst>
            <pc:docMk/>
            <pc:sldMk cId="3824844535" sldId="269"/>
            <ac:spMk id="5" creationId="{ABBA1E59-E16D-9253-83C6-C8A1F62A6BEB}"/>
          </ac:spMkLst>
        </pc:spChg>
        <pc:spChg chg="add mod">
          <ac:chgData name="Magnus Tvilde" userId="dee0aa63-1578-4a5d-9338-4fa132e2bc84" providerId="ADAL" clId="{3D2C3FDB-D0C7-B045-86D9-8695B894D258}" dt="2023-02-08T08:19:37.902" v="2464" actId="14100"/>
          <ac:spMkLst>
            <pc:docMk/>
            <pc:sldMk cId="3824844535" sldId="269"/>
            <ac:spMk id="6" creationId="{ED5475CA-8FD7-7919-8930-B6031290949D}"/>
          </ac:spMkLst>
        </pc:spChg>
        <pc:spChg chg="add del">
          <ac:chgData name="Magnus Tvilde" userId="dee0aa63-1578-4a5d-9338-4fa132e2bc84" providerId="ADAL" clId="{3D2C3FDB-D0C7-B045-86D9-8695B894D258}" dt="2023-02-08T08:17:14.232" v="2438" actId="26606"/>
          <ac:spMkLst>
            <pc:docMk/>
            <pc:sldMk cId="3824844535" sldId="269"/>
            <ac:spMk id="9" creationId="{4C608BEB-860E-4094-8511-78603564A75E}"/>
          </ac:spMkLst>
        </pc:spChg>
        <pc:spChg chg="add">
          <ac:chgData name="Magnus Tvilde" userId="dee0aa63-1578-4a5d-9338-4fa132e2bc84" providerId="ADAL" clId="{3D2C3FDB-D0C7-B045-86D9-8695B894D258}" dt="2023-02-08T08:17:14.249" v="2439" actId="26606"/>
          <ac:spMkLst>
            <pc:docMk/>
            <pc:sldMk cId="3824844535" sldId="269"/>
            <ac:spMk id="13" creationId="{B36F400F-DF28-43BC-8D8E-4929793B392A}"/>
          </ac:spMkLst>
        </pc:spChg>
        <pc:picChg chg="add mod">
          <ac:chgData name="Magnus Tvilde" userId="dee0aa63-1578-4a5d-9338-4fa132e2bc84" providerId="ADAL" clId="{3D2C3FDB-D0C7-B045-86D9-8695B894D258}" dt="2023-02-08T14:46:13.388" v="5707" actId="1076"/>
          <ac:picMkLst>
            <pc:docMk/>
            <pc:sldMk cId="3824844535" sldId="269"/>
            <ac:picMk id="7170" creationId="{022271EF-FB1A-A165-B6CC-416DB18066A1}"/>
          </ac:picMkLst>
        </pc:picChg>
        <pc:cxnChg chg="add del">
          <ac:chgData name="Magnus Tvilde" userId="dee0aa63-1578-4a5d-9338-4fa132e2bc84" providerId="ADAL" clId="{3D2C3FDB-D0C7-B045-86D9-8695B894D258}" dt="2023-02-08T08:17:14.232" v="2438" actId="26606"/>
          <ac:cxnSpMkLst>
            <pc:docMk/>
            <pc:sldMk cId="3824844535" sldId="269"/>
            <ac:cxnSpMk id="11" creationId="{1F16A8D4-FE87-4604-88B2-394B5D1EB437}"/>
          </ac:cxnSpMkLst>
        </pc:cxnChg>
      </pc:sldChg>
      <pc:sldChg chg="addSp delSp modSp new mod">
        <pc:chgData name="Magnus Tvilde" userId="dee0aa63-1578-4a5d-9338-4fa132e2bc84" providerId="ADAL" clId="{3D2C3FDB-D0C7-B045-86D9-8695B894D258}" dt="2023-02-08T14:46:36.537" v="5710" actId="1076"/>
        <pc:sldMkLst>
          <pc:docMk/>
          <pc:sldMk cId="1677661151" sldId="270"/>
        </pc:sldMkLst>
        <pc:spChg chg="del">
          <ac:chgData name="Magnus Tvilde" userId="dee0aa63-1578-4a5d-9338-4fa132e2bc84" providerId="ADAL" clId="{3D2C3FDB-D0C7-B045-86D9-8695B894D258}" dt="2023-02-08T08:20:14.718" v="2468" actId="478"/>
          <ac:spMkLst>
            <pc:docMk/>
            <pc:sldMk cId="1677661151" sldId="270"/>
            <ac:spMk id="2" creationId="{A593B030-0D54-1B43-3E6C-9CA504790A7A}"/>
          </ac:spMkLst>
        </pc:spChg>
        <pc:spChg chg="mod">
          <ac:chgData name="Magnus Tvilde" userId="dee0aa63-1578-4a5d-9338-4fa132e2bc84" providerId="ADAL" clId="{3D2C3FDB-D0C7-B045-86D9-8695B894D258}" dt="2023-02-08T08:29:53.540" v="2538" actId="20577"/>
          <ac:spMkLst>
            <pc:docMk/>
            <pc:sldMk cId="1677661151" sldId="270"/>
            <ac:spMk id="3" creationId="{1F85A77F-5FF5-84A5-2E3C-CAADFF61A967}"/>
          </ac:spMkLst>
        </pc:spChg>
        <pc:spChg chg="add del mod">
          <ac:chgData name="Magnus Tvilde" userId="dee0aa63-1578-4a5d-9338-4fa132e2bc84" providerId="ADAL" clId="{3D2C3FDB-D0C7-B045-86D9-8695B894D258}" dt="2023-02-08T08:26:37.053" v="2492" actId="478"/>
          <ac:spMkLst>
            <pc:docMk/>
            <pc:sldMk cId="1677661151" sldId="270"/>
            <ac:spMk id="6" creationId="{F3E27576-C34A-6D85-636B-E8A09354D9D9}"/>
          </ac:spMkLst>
        </pc:spChg>
        <pc:spChg chg="add mod">
          <ac:chgData name="Magnus Tvilde" userId="dee0aa63-1578-4a5d-9338-4fa132e2bc84" providerId="ADAL" clId="{3D2C3FDB-D0C7-B045-86D9-8695B894D258}" dt="2023-02-08T08:30:43.971" v="2549" actId="14100"/>
          <ac:spMkLst>
            <pc:docMk/>
            <pc:sldMk cId="1677661151" sldId="270"/>
            <ac:spMk id="8" creationId="{71A57EF7-CA6A-5EAE-E265-802C7C7899F2}"/>
          </ac:spMkLst>
        </pc:spChg>
        <pc:spChg chg="add mod">
          <ac:chgData name="Magnus Tvilde" userId="dee0aa63-1578-4a5d-9338-4fa132e2bc84" providerId="ADAL" clId="{3D2C3FDB-D0C7-B045-86D9-8695B894D258}" dt="2023-02-08T08:30:56.916" v="2554" actId="207"/>
          <ac:spMkLst>
            <pc:docMk/>
            <pc:sldMk cId="1677661151" sldId="270"/>
            <ac:spMk id="9" creationId="{2BF6B35F-56C5-962F-F6CD-0804BF505096}"/>
          </ac:spMkLst>
        </pc:spChg>
        <pc:picChg chg="add mod">
          <ac:chgData name="Magnus Tvilde" userId="dee0aa63-1578-4a5d-9338-4fa132e2bc84" providerId="ADAL" clId="{3D2C3FDB-D0C7-B045-86D9-8695B894D258}" dt="2023-02-08T08:31:21.888" v="2556" actId="1076"/>
          <ac:picMkLst>
            <pc:docMk/>
            <pc:sldMk cId="1677661151" sldId="270"/>
            <ac:picMk id="4" creationId="{BC4B4D69-DF4A-77EC-930C-EE61F9D0344D}"/>
          </ac:picMkLst>
        </pc:picChg>
        <pc:picChg chg="add mod">
          <ac:chgData name="Magnus Tvilde" userId="dee0aa63-1578-4a5d-9338-4fa132e2bc84" providerId="ADAL" clId="{3D2C3FDB-D0C7-B045-86D9-8695B894D258}" dt="2023-02-08T08:31:19.120" v="2555" actId="1076"/>
          <ac:picMkLst>
            <pc:docMk/>
            <pc:sldMk cId="1677661151" sldId="270"/>
            <ac:picMk id="7" creationId="{FBC15BEB-96FC-F06B-8B12-2AE544DE6377}"/>
          </ac:picMkLst>
        </pc:picChg>
        <pc:picChg chg="add mod">
          <ac:chgData name="Magnus Tvilde" userId="dee0aa63-1578-4a5d-9338-4fa132e2bc84" providerId="ADAL" clId="{3D2C3FDB-D0C7-B045-86D9-8695B894D258}" dt="2023-02-08T14:46:36.537" v="5710" actId="1076"/>
          <ac:picMkLst>
            <pc:docMk/>
            <pc:sldMk cId="1677661151" sldId="270"/>
            <ac:picMk id="8194" creationId="{5D677825-79B0-8191-8080-80C42A17B2F8}"/>
          </ac:picMkLst>
        </pc:picChg>
      </pc:sldChg>
      <pc:sldChg chg="addSp modSp new mod">
        <pc:chgData name="Magnus Tvilde" userId="dee0aa63-1578-4a5d-9338-4fa132e2bc84" providerId="ADAL" clId="{3D2C3FDB-D0C7-B045-86D9-8695B894D258}" dt="2023-02-08T14:47:05.738" v="5714" actId="1076"/>
        <pc:sldMkLst>
          <pc:docMk/>
          <pc:sldMk cId="4136089467" sldId="271"/>
        </pc:sldMkLst>
        <pc:spChg chg="mod">
          <ac:chgData name="Magnus Tvilde" userId="dee0aa63-1578-4a5d-9338-4fa132e2bc84" providerId="ADAL" clId="{3D2C3FDB-D0C7-B045-86D9-8695B894D258}" dt="2023-02-08T08:34:52.407" v="2576" actId="20577"/>
          <ac:spMkLst>
            <pc:docMk/>
            <pc:sldMk cId="4136089467" sldId="271"/>
            <ac:spMk id="2" creationId="{8297D2C4-20BF-BBE7-7378-4A4A78E90930}"/>
          </ac:spMkLst>
        </pc:spChg>
        <pc:spChg chg="mod">
          <ac:chgData name="Magnus Tvilde" userId="dee0aa63-1578-4a5d-9338-4fa132e2bc84" providerId="ADAL" clId="{3D2C3FDB-D0C7-B045-86D9-8695B894D258}" dt="2023-02-08T09:20:26.094" v="2953" actId="20577"/>
          <ac:spMkLst>
            <pc:docMk/>
            <pc:sldMk cId="4136089467" sldId="271"/>
            <ac:spMk id="3" creationId="{C2293914-D418-23ED-0D1A-32A766CDC153}"/>
          </ac:spMkLst>
        </pc:spChg>
        <pc:picChg chg="add mod">
          <ac:chgData name="Magnus Tvilde" userId="dee0aa63-1578-4a5d-9338-4fa132e2bc84" providerId="ADAL" clId="{3D2C3FDB-D0C7-B045-86D9-8695B894D258}" dt="2023-02-08T09:20:10.421" v="2937" actId="1076"/>
          <ac:picMkLst>
            <pc:docMk/>
            <pc:sldMk cId="4136089467" sldId="271"/>
            <ac:picMk id="4" creationId="{022F938E-D8B0-1B6C-42C2-66281F598CE8}"/>
          </ac:picMkLst>
        </pc:picChg>
        <pc:picChg chg="add mod">
          <ac:chgData name="Magnus Tvilde" userId="dee0aa63-1578-4a5d-9338-4fa132e2bc84" providerId="ADAL" clId="{3D2C3FDB-D0C7-B045-86D9-8695B894D258}" dt="2023-02-08T14:47:05.738" v="5714" actId="1076"/>
          <ac:picMkLst>
            <pc:docMk/>
            <pc:sldMk cId="4136089467" sldId="271"/>
            <ac:picMk id="9218" creationId="{D26B5E72-B34B-72DE-E575-DA42B89C1A29}"/>
          </ac:picMkLst>
        </pc:picChg>
      </pc:sldChg>
      <pc:sldChg chg="addSp delSp modSp new mod setBg">
        <pc:chgData name="Magnus Tvilde" userId="dee0aa63-1578-4a5d-9338-4fa132e2bc84" providerId="ADAL" clId="{3D2C3FDB-D0C7-B045-86D9-8695B894D258}" dt="2023-02-08T14:48:06.670" v="5731" actId="1076"/>
        <pc:sldMkLst>
          <pc:docMk/>
          <pc:sldMk cId="174995720" sldId="272"/>
        </pc:sldMkLst>
        <pc:spChg chg="mod">
          <ac:chgData name="Magnus Tvilde" userId="dee0aa63-1578-4a5d-9338-4fa132e2bc84" providerId="ADAL" clId="{3D2C3FDB-D0C7-B045-86D9-8695B894D258}" dt="2023-02-08T09:29:17.037" v="3614" actId="1076"/>
          <ac:spMkLst>
            <pc:docMk/>
            <pc:sldMk cId="174995720" sldId="272"/>
            <ac:spMk id="2" creationId="{DE0BC96B-AFF2-58AB-4A9F-39AD46BFA05B}"/>
          </ac:spMkLst>
        </pc:spChg>
        <pc:spChg chg="mod">
          <ac:chgData name="Magnus Tvilde" userId="dee0aa63-1578-4a5d-9338-4fa132e2bc84" providerId="ADAL" clId="{3D2C3FDB-D0C7-B045-86D9-8695B894D258}" dt="2023-02-08T14:48:00.177" v="5729" actId="14100"/>
          <ac:spMkLst>
            <pc:docMk/>
            <pc:sldMk cId="174995720" sldId="272"/>
            <ac:spMk id="3" creationId="{58CE95F0-C8ED-83CF-8A0D-D31B1C14E629}"/>
          </ac:spMkLst>
        </pc:spChg>
        <pc:spChg chg="add del mod">
          <ac:chgData name="Magnus Tvilde" userId="dee0aa63-1578-4a5d-9338-4fa132e2bc84" providerId="ADAL" clId="{3D2C3FDB-D0C7-B045-86D9-8695B894D258}" dt="2023-02-08T09:29:25.989" v="3619"/>
          <ac:spMkLst>
            <pc:docMk/>
            <pc:sldMk cId="174995720" sldId="272"/>
            <ac:spMk id="4" creationId="{E5B79C79-93AD-8F06-EAF0-BAD9FB610D28}"/>
          </ac:spMkLst>
        </pc:spChg>
        <pc:spChg chg="add del mod">
          <ac:chgData name="Magnus Tvilde" userId="dee0aa63-1578-4a5d-9338-4fa132e2bc84" providerId="ADAL" clId="{3D2C3FDB-D0C7-B045-86D9-8695B894D258}" dt="2023-02-08T09:29:25.975" v="3617" actId="478"/>
          <ac:spMkLst>
            <pc:docMk/>
            <pc:sldMk cId="174995720" sldId="272"/>
            <ac:spMk id="6" creationId="{00955DD4-D98A-B0E0-DAAD-CBE840B7FC38}"/>
          </ac:spMkLst>
        </pc:spChg>
        <pc:spChg chg="add del">
          <ac:chgData name="Magnus Tvilde" userId="dee0aa63-1578-4a5d-9338-4fa132e2bc84" providerId="ADAL" clId="{3D2C3FDB-D0C7-B045-86D9-8695B894D258}" dt="2023-02-08T09:29:04.169" v="3610" actId="26606"/>
          <ac:spMkLst>
            <pc:docMk/>
            <pc:sldMk cId="174995720" sldId="272"/>
            <ac:spMk id="9" creationId="{257363FD-7E77-4145-9483-331A807ADF0E}"/>
          </ac:spMkLst>
        </pc:spChg>
        <pc:spChg chg="add">
          <ac:chgData name="Magnus Tvilde" userId="dee0aa63-1578-4a5d-9338-4fa132e2bc84" providerId="ADAL" clId="{3D2C3FDB-D0C7-B045-86D9-8695B894D258}" dt="2023-02-08T09:29:04.193" v="3611" actId="26606"/>
          <ac:spMkLst>
            <pc:docMk/>
            <pc:sldMk cId="174995720" sldId="272"/>
            <ac:spMk id="11" creationId="{3FCFB1DE-0B7E-48CC-BA90-B2AB0889F9D6}"/>
          </ac:spMkLst>
        </pc:spChg>
        <pc:spChg chg="add">
          <ac:chgData name="Magnus Tvilde" userId="dee0aa63-1578-4a5d-9338-4fa132e2bc84" providerId="ADAL" clId="{3D2C3FDB-D0C7-B045-86D9-8695B894D258}" dt="2023-02-08T09:29:04.193" v="3611" actId="26606"/>
          <ac:spMkLst>
            <pc:docMk/>
            <pc:sldMk cId="174995720" sldId="272"/>
            <ac:spMk id="12" creationId="{2C61293E-6EBE-43EF-A52C-9BEBFD7679D4}"/>
          </ac:spMkLst>
        </pc:spChg>
        <pc:picChg chg="add del">
          <ac:chgData name="Magnus Tvilde" userId="dee0aa63-1578-4a5d-9338-4fa132e2bc84" providerId="ADAL" clId="{3D2C3FDB-D0C7-B045-86D9-8695B894D258}" dt="2023-02-08T09:29:04.169" v="3610" actId="26606"/>
          <ac:picMkLst>
            <pc:docMk/>
            <pc:sldMk cId="174995720" sldId="272"/>
            <ac:picMk id="5" creationId="{FE6CBC15-BAF2-4A65-22E4-F3941F7023F1}"/>
          </ac:picMkLst>
        </pc:picChg>
        <pc:picChg chg="add">
          <ac:chgData name="Magnus Tvilde" userId="dee0aa63-1578-4a5d-9338-4fa132e2bc84" providerId="ADAL" clId="{3D2C3FDB-D0C7-B045-86D9-8695B894D258}" dt="2023-02-08T09:29:04.193" v="3611" actId="26606"/>
          <ac:picMkLst>
            <pc:docMk/>
            <pc:sldMk cId="174995720" sldId="272"/>
            <ac:picMk id="13" creationId="{1D123E63-5080-C3F5-88A8-4E8AF7A39F6F}"/>
          </ac:picMkLst>
        </pc:picChg>
        <pc:picChg chg="add mod">
          <ac:chgData name="Magnus Tvilde" userId="dee0aa63-1578-4a5d-9338-4fa132e2bc84" providerId="ADAL" clId="{3D2C3FDB-D0C7-B045-86D9-8695B894D258}" dt="2023-02-08T14:48:06.670" v="5731" actId="1076"/>
          <ac:picMkLst>
            <pc:docMk/>
            <pc:sldMk cId="174995720" sldId="272"/>
            <ac:picMk id="10242" creationId="{9CE96D1A-3155-4C6C-4966-356FA47F11C8}"/>
          </ac:picMkLst>
        </pc:picChg>
      </pc:sldChg>
      <pc:sldChg chg="addSp delSp modSp new mod setBg">
        <pc:chgData name="Magnus Tvilde" userId="dee0aa63-1578-4a5d-9338-4fa132e2bc84" providerId="ADAL" clId="{3D2C3FDB-D0C7-B045-86D9-8695B894D258}" dt="2023-02-08T14:52:39.386" v="5774" actId="1076"/>
        <pc:sldMkLst>
          <pc:docMk/>
          <pc:sldMk cId="3311658449" sldId="273"/>
        </pc:sldMkLst>
        <pc:spChg chg="mod">
          <ac:chgData name="Magnus Tvilde" userId="dee0aa63-1578-4a5d-9338-4fa132e2bc84" providerId="ADAL" clId="{3D2C3FDB-D0C7-B045-86D9-8695B894D258}" dt="2023-02-08T09:49:33.832" v="3935" actId="26606"/>
          <ac:spMkLst>
            <pc:docMk/>
            <pc:sldMk cId="3311658449" sldId="273"/>
            <ac:spMk id="2" creationId="{357BF643-87FD-57E7-2643-CF242ACE6DE3}"/>
          </ac:spMkLst>
        </pc:spChg>
        <pc:spChg chg="del mod">
          <ac:chgData name="Magnus Tvilde" userId="dee0aa63-1578-4a5d-9338-4fa132e2bc84" providerId="ADAL" clId="{3D2C3FDB-D0C7-B045-86D9-8695B894D258}" dt="2023-02-08T09:49:33.832" v="3935" actId="26606"/>
          <ac:spMkLst>
            <pc:docMk/>
            <pc:sldMk cId="3311658449" sldId="273"/>
            <ac:spMk id="3" creationId="{A83526DB-4B1B-31E6-566E-D7756C31E538}"/>
          </ac:spMkLst>
        </pc:spChg>
        <pc:spChg chg="add">
          <ac:chgData name="Magnus Tvilde" userId="dee0aa63-1578-4a5d-9338-4fa132e2bc84" providerId="ADAL" clId="{3D2C3FDB-D0C7-B045-86D9-8695B894D258}" dt="2023-02-08T09:49:33.832" v="3935" actId="26606"/>
          <ac:spMkLst>
            <pc:docMk/>
            <pc:sldMk cId="3311658449" sldId="273"/>
            <ac:spMk id="9" creationId="{B819A166-7571-4003-A6B8-B62034C3ED30}"/>
          </ac:spMkLst>
        </pc:spChg>
        <pc:graphicFrameChg chg="add mod modGraphic">
          <ac:chgData name="Magnus Tvilde" userId="dee0aa63-1578-4a5d-9338-4fa132e2bc84" providerId="ADAL" clId="{3D2C3FDB-D0C7-B045-86D9-8695B894D258}" dt="2023-02-08T14:51:01.109" v="5757" actId="403"/>
          <ac:graphicFrameMkLst>
            <pc:docMk/>
            <pc:sldMk cId="3311658449" sldId="273"/>
            <ac:graphicFrameMk id="6" creationId="{C3830E8C-DEA4-7B6D-965E-4098D26F7C72}"/>
          </ac:graphicFrameMkLst>
        </pc:graphicFrameChg>
        <pc:picChg chg="add del mod">
          <ac:chgData name="Magnus Tvilde" userId="dee0aa63-1578-4a5d-9338-4fa132e2bc84" providerId="ADAL" clId="{3D2C3FDB-D0C7-B045-86D9-8695B894D258}" dt="2023-02-08T09:26:23.796" v="3459" actId="478"/>
          <ac:picMkLst>
            <pc:docMk/>
            <pc:sldMk cId="3311658449" sldId="273"/>
            <ac:picMk id="4" creationId="{11B2D215-4D20-B581-0683-FCC09B9C9807}"/>
          </ac:picMkLst>
        </pc:picChg>
        <pc:picChg chg="add del mod">
          <ac:chgData name="Magnus Tvilde" userId="dee0aa63-1578-4a5d-9338-4fa132e2bc84" providerId="ADAL" clId="{3D2C3FDB-D0C7-B045-86D9-8695B894D258}" dt="2023-02-08T09:29:57.262" v="3632" actId="478"/>
          <ac:picMkLst>
            <pc:docMk/>
            <pc:sldMk cId="3311658449" sldId="273"/>
            <ac:picMk id="5" creationId="{C58567FA-0DB0-1013-85CF-3F2ECFAAA88B}"/>
          </ac:picMkLst>
        </pc:picChg>
        <pc:picChg chg="add mod">
          <ac:chgData name="Magnus Tvilde" userId="dee0aa63-1578-4a5d-9338-4fa132e2bc84" providerId="ADAL" clId="{3D2C3FDB-D0C7-B045-86D9-8695B894D258}" dt="2023-02-08T14:52:39.386" v="5774" actId="1076"/>
          <ac:picMkLst>
            <pc:docMk/>
            <pc:sldMk cId="3311658449" sldId="273"/>
            <ac:picMk id="19458" creationId="{29E59310-DC74-0027-0386-52583327DE52}"/>
          </ac:picMkLst>
        </pc:picChg>
      </pc:sldChg>
      <pc:sldChg chg="addSp delSp modSp new mod">
        <pc:chgData name="Magnus Tvilde" userId="dee0aa63-1578-4a5d-9338-4fa132e2bc84" providerId="ADAL" clId="{3D2C3FDB-D0C7-B045-86D9-8695B894D258}" dt="2023-02-08T14:51:35.385" v="5760" actId="1076"/>
        <pc:sldMkLst>
          <pc:docMk/>
          <pc:sldMk cId="3952928518" sldId="274"/>
        </pc:sldMkLst>
        <pc:spChg chg="mod">
          <ac:chgData name="Magnus Tvilde" userId="dee0aa63-1578-4a5d-9338-4fa132e2bc84" providerId="ADAL" clId="{3D2C3FDB-D0C7-B045-86D9-8695B894D258}" dt="2023-02-08T09:50:30.042" v="3963" actId="13822"/>
          <ac:spMkLst>
            <pc:docMk/>
            <pc:sldMk cId="3952928518" sldId="274"/>
            <ac:spMk id="2" creationId="{92DB65F3-8896-EC8D-2631-8FE00B01B8D3}"/>
          </ac:spMkLst>
        </pc:spChg>
        <pc:spChg chg="del">
          <ac:chgData name="Magnus Tvilde" userId="dee0aa63-1578-4a5d-9338-4fa132e2bc84" providerId="ADAL" clId="{3D2C3FDB-D0C7-B045-86D9-8695B894D258}" dt="2023-02-08T09:49:43.378" v="3960"/>
          <ac:spMkLst>
            <pc:docMk/>
            <pc:sldMk cId="3952928518" sldId="274"/>
            <ac:spMk id="3" creationId="{832BEA6C-5BF2-998D-A236-B49E36563D24}"/>
          </ac:spMkLst>
        </pc:spChg>
        <pc:picChg chg="add mod">
          <ac:chgData name="Magnus Tvilde" userId="dee0aa63-1578-4a5d-9338-4fa132e2bc84" providerId="ADAL" clId="{3D2C3FDB-D0C7-B045-86D9-8695B894D258}" dt="2023-02-08T09:49:49.093" v="3962" actId="1076"/>
          <ac:picMkLst>
            <pc:docMk/>
            <pc:sldMk cId="3952928518" sldId="274"/>
            <ac:picMk id="4" creationId="{EE097AF7-36ED-8F48-A46D-C3160579ED16}"/>
          </ac:picMkLst>
        </pc:picChg>
        <pc:picChg chg="add mod">
          <ac:chgData name="Magnus Tvilde" userId="dee0aa63-1578-4a5d-9338-4fa132e2bc84" providerId="ADAL" clId="{3D2C3FDB-D0C7-B045-86D9-8695B894D258}" dt="2023-02-08T14:51:35.385" v="5760" actId="1076"/>
          <ac:picMkLst>
            <pc:docMk/>
            <pc:sldMk cId="3952928518" sldId="274"/>
            <ac:picMk id="11266" creationId="{BE9BCC31-AA0D-11DC-69DB-982642EF7073}"/>
          </ac:picMkLst>
        </pc:picChg>
      </pc:sldChg>
      <pc:sldChg chg="addSp delSp modSp add mod">
        <pc:chgData name="Magnus Tvilde" userId="dee0aa63-1578-4a5d-9338-4fa132e2bc84" providerId="ADAL" clId="{3D2C3FDB-D0C7-B045-86D9-8695B894D258}" dt="2023-02-08T14:51:47.169" v="5762"/>
        <pc:sldMkLst>
          <pc:docMk/>
          <pc:sldMk cId="984467523" sldId="275"/>
        </pc:sldMkLst>
        <pc:spChg chg="add mod">
          <ac:chgData name="Magnus Tvilde" userId="dee0aa63-1578-4a5d-9338-4fa132e2bc84" providerId="ADAL" clId="{3D2C3FDB-D0C7-B045-86D9-8695B894D258}" dt="2023-02-08T10:17:48.368" v="4331" actId="1076"/>
          <ac:spMkLst>
            <pc:docMk/>
            <pc:sldMk cId="984467523" sldId="275"/>
            <ac:spMk id="6" creationId="{3E142A25-C2C4-54FA-8D1B-F58DD6A3D4A6}"/>
          </ac:spMkLst>
        </pc:spChg>
        <pc:spChg chg="add mod">
          <ac:chgData name="Magnus Tvilde" userId="dee0aa63-1578-4a5d-9338-4fa132e2bc84" providerId="ADAL" clId="{3D2C3FDB-D0C7-B045-86D9-8695B894D258}" dt="2023-02-08T10:20:34.952" v="4376" actId="207"/>
          <ac:spMkLst>
            <pc:docMk/>
            <pc:sldMk cId="984467523" sldId="275"/>
            <ac:spMk id="15" creationId="{85472BA7-BDD3-3EE4-155D-51C986C78032}"/>
          </ac:spMkLst>
        </pc:spChg>
        <pc:picChg chg="add mod">
          <ac:chgData name="Magnus Tvilde" userId="dee0aa63-1578-4a5d-9338-4fa132e2bc84" providerId="ADAL" clId="{3D2C3FDB-D0C7-B045-86D9-8695B894D258}" dt="2023-02-08T14:51:47.169" v="5762"/>
          <ac:picMkLst>
            <pc:docMk/>
            <pc:sldMk cId="984467523" sldId="275"/>
            <ac:picMk id="16" creationId="{2B8C0C77-855B-0408-0E43-59097EF9FE26}"/>
          </ac:picMkLst>
        </pc:picChg>
        <pc:cxnChg chg="add del mod">
          <ac:chgData name="Magnus Tvilde" userId="dee0aa63-1578-4a5d-9338-4fa132e2bc84" providerId="ADAL" clId="{3D2C3FDB-D0C7-B045-86D9-8695B894D258}" dt="2023-02-08T10:19:51.531" v="4361" actId="478"/>
          <ac:cxnSpMkLst>
            <pc:docMk/>
            <pc:sldMk cId="984467523" sldId="275"/>
            <ac:cxnSpMk id="5" creationId="{3210F3B0-80FB-4032-AEEF-80B1B931574E}"/>
          </ac:cxnSpMkLst>
        </pc:cxnChg>
        <pc:cxnChg chg="add del mod">
          <ac:chgData name="Magnus Tvilde" userId="dee0aa63-1578-4a5d-9338-4fa132e2bc84" providerId="ADAL" clId="{3D2C3FDB-D0C7-B045-86D9-8695B894D258}" dt="2023-02-08T10:19:52.756" v="4362" actId="478"/>
          <ac:cxnSpMkLst>
            <pc:docMk/>
            <pc:sldMk cId="984467523" sldId="275"/>
            <ac:cxnSpMk id="7" creationId="{F6259B2F-A2A3-93CE-C6EB-ADD32659BEE5}"/>
          </ac:cxnSpMkLst>
        </pc:cxnChg>
        <pc:cxnChg chg="add mod">
          <ac:chgData name="Magnus Tvilde" userId="dee0aa63-1578-4a5d-9338-4fa132e2bc84" providerId="ADAL" clId="{3D2C3FDB-D0C7-B045-86D9-8695B894D258}" dt="2023-02-08T10:19:33.836" v="4359" actId="14100"/>
          <ac:cxnSpMkLst>
            <pc:docMk/>
            <pc:sldMk cId="984467523" sldId="275"/>
            <ac:cxnSpMk id="12" creationId="{FAA164BD-CD11-58BE-AA6A-5ABEBACE6553}"/>
          </ac:cxnSpMkLst>
        </pc:cxnChg>
      </pc:sldChg>
      <pc:sldChg chg="addSp modSp new mod setBg">
        <pc:chgData name="Magnus Tvilde" userId="dee0aa63-1578-4a5d-9338-4fa132e2bc84" providerId="ADAL" clId="{3D2C3FDB-D0C7-B045-86D9-8695B894D258}" dt="2023-02-08T14:58:47.150" v="5858" actId="14100"/>
        <pc:sldMkLst>
          <pc:docMk/>
          <pc:sldMk cId="4173762733" sldId="276"/>
        </pc:sldMkLst>
        <pc:spChg chg="mod">
          <ac:chgData name="Magnus Tvilde" userId="dee0aa63-1578-4a5d-9338-4fa132e2bc84" providerId="ADAL" clId="{3D2C3FDB-D0C7-B045-86D9-8695B894D258}" dt="2023-02-08T10:16:04.684" v="4290" actId="1076"/>
          <ac:spMkLst>
            <pc:docMk/>
            <pc:sldMk cId="4173762733" sldId="276"/>
            <ac:spMk id="2" creationId="{32C1C370-C4EB-D63D-8218-0EC8BE64B1A4}"/>
          </ac:spMkLst>
        </pc:spChg>
        <pc:spChg chg="mod">
          <ac:chgData name="Magnus Tvilde" userId="dee0aa63-1578-4a5d-9338-4fa132e2bc84" providerId="ADAL" clId="{3D2C3FDB-D0C7-B045-86D9-8695B894D258}" dt="2023-02-08T10:23:39.506" v="4436" actId="20577"/>
          <ac:spMkLst>
            <pc:docMk/>
            <pc:sldMk cId="4173762733" sldId="276"/>
            <ac:spMk id="3" creationId="{5E8A0963-AFD5-3F18-2939-327BBB44E70B}"/>
          </ac:spMkLst>
        </pc:spChg>
        <pc:spChg chg="add">
          <ac:chgData name="Magnus Tvilde" userId="dee0aa63-1578-4a5d-9338-4fa132e2bc84" providerId="ADAL" clId="{3D2C3FDB-D0C7-B045-86D9-8695B894D258}" dt="2023-02-08T10:15:30.568" v="4288" actId="26606"/>
          <ac:spMkLst>
            <pc:docMk/>
            <pc:sldMk cId="4173762733" sldId="276"/>
            <ac:spMk id="9" creationId="{460B0EFB-53ED-4F35-B05D-F658EA021C65}"/>
          </ac:spMkLst>
        </pc:spChg>
        <pc:spChg chg="add">
          <ac:chgData name="Magnus Tvilde" userId="dee0aa63-1578-4a5d-9338-4fa132e2bc84" providerId="ADAL" clId="{3D2C3FDB-D0C7-B045-86D9-8695B894D258}" dt="2023-02-08T10:15:30.568" v="4288" actId="26606"/>
          <ac:spMkLst>
            <pc:docMk/>
            <pc:sldMk cId="4173762733" sldId="276"/>
            <ac:spMk id="11" creationId="{835EF3DD-7D43-4A27-8967-A92FD8CC9365}"/>
          </ac:spMkLst>
        </pc:spChg>
        <pc:picChg chg="add mod">
          <ac:chgData name="Magnus Tvilde" userId="dee0aa63-1578-4a5d-9338-4fa132e2bc84" providerId="ADAL" clId="{3D2C3FDB-D0C7-B045-86D9-8695B894D258}" dt="2023-02-08T14:58:47.150" v="5858" actId="14100"/>
          <ac:picMkLst>
            <pc:docMk/>
            <pc:sldMk cId="4173762733" sldId="276"/>
            <ac:picMk id="4" creationId="{DD8094AB-428F-F33E-7FC7-6293BCFCA9A6}"/>
          </ac:picMkLst>
        </pc:picChg>
        <pc:picChg chg="add">
          <ac:chgData name="Magnus Tvilde" userId="dee0aa63-1578-4a5d-9338-4fa132e2bc84" providerId="ADAL" clId="{3D2C3FDB-D0C7-B045-86D9-8695B894D258}" dt="2023-02-08T10:15:30.568" v="4288" actId="26606"/>
          <ac:picMkLst>
            <pc:docMk/>
            <pc:sldMk cId="4173762733" sldId="276"/>
            <ac:picMk id="5" creationId="{89F5021B-3755-20F6-5318-8DF5FD54610B}"/>
          </ac:picMkLst>
        </pc:picChg>
      </pc:sldChg>
      <pc:sldChg chg="addSp delSp modSp add del mod">
        <pc:chgData name="Magnus Tvilde" userId="dee0aa63-1578-4a5d-9338-4fa132e2bc84" providerId="ADAL" clId="{3D2C3FDB-D0C7-B045-86D9-8695B894D258}" dt="2023-02-08T14:51:50.670" v="5764"/>
        <pc:sldMkLst>
          <pc:docMk/>
          <pc:sldMk cId="730266074" sldId="277"/>
        </pc:sldMkLst>
        <pc:spChg chg="mod">
          <ac:chgData name="Magnus Tvilde" userId="dee0aa63-1578-4a5d-9338-4fa132e2bc84" providerId="ADAL" clId="{3D2C3FDB-D0C7-B045-86D9-8695B894D258}" dt="2023-02-08T10:19:11.336" v="4356" actId="20577"/>
          <ac:spMkLst>
            <pc:docMk/>
            <pc:sldMk cId="730266074" sldId="277"/>
            <ac:spMk id="6" creationId="{3E142A25-C2C4-54FA-8D1B-F58DD6A3D4A6}"/>
          </ac:spMkLst>
        </pc:spChg>
        <pc:picChg chg="add mod">
          <ac:chgData name="Magnus Tvilde" userId="dee0aa63-1578-4a5d-9338-4fa132e2bc84" providerId="ADAL" clId="{3D2C3FDB-D0C7-B045-86D9-8695B894D258}" dt="2023-02-08T14:51:50.670" v="5764"/>
          <ac:picMkLst>
            <pc:docMk/>
            <pc:sldMk cId="730266074" sldId="277"/>
            <ac:picMk id="9" creationId="{7C02935B-4078-F1CF-8C90-C786948A695E}"/>
          </ac:picMkLst>
        </pc:picChg>
        <pc:cxnChg chg="mod">
          <ac:chgData name="Magnus Tvilde" userId="dee0aa63-1578-4a5d-9338-4fa132e2bc84" providerId="ADAL" clId="{3D2C3FDB-D0C7-B045-86D9-8695B894D258}" dt="2023-02-08T10:18:44.651" v="4339" actId="14100"/>
          <ac:cxnSpMkLst>
            <pc:docMk/>
            <pc:sldMk cId="730266074" sldId="277"/>
            <ac:cxnSpMk id="5" creationId="{3210F3B0-80FB-4032-AEEF-80B1B931574E}"/>
          </ac:cxnSpMkLst>
        </pc:cxnChg>
        <pc:cxnChg chg="del">
          <ac:chgData name="Magnus Tvilde" userId="dee0aa63-1578-4a5d-9338-4fa132e2bc84" providerId="ADAL" clId="{3D2C3FDB-D0C7-B045-86D9-8695B894D258}" dt="2023-02-08T10:18:49.843" v="4340" actId="478"/>
          <ac:cxnSpMkLst>
            <pc:docMk/>
            <pc:sldMk cId="730266074" sldId="277"/>
            <ac:cxnSpMk id="7" creationId="{F6259B2F-A2A3-93CE-C6EB-ADD32659BEE5}"/>
          </ac:cxnSpMkLst>
        </pc:cxnChg>
      </pc:sldChg>
      <pc:sldChg chg="addSp delSp modSp add mod">
        <pc:chgData name="Magnus Tvilde" userId="dee0aa63-1578-4a5d-9338-4fa132e2bc84" providerId="ADAL" clId="{3D2C3FDB-D0C7-B045-86D9-8695B894D258}" dt="2023-02-08T14:51:49.035" v="5763"/>
        <pc:sldMkLst>
          <pc:docMk/>
          <pc:sldMk cId="3954164303" sldId="278"/>
        </pc:sldMkLst>
        <pc:picChg chg="add mod">
          <ac:chgData name="Magnus Tvilde" userId="dee0aa63-1578-4a5d-9338-4fa132e2bc84" providerId="ADAL" clId="{3D2C3FDB-D0C7-B045-86D9-8695B894D258}" dt="2023-02-08T14:51:49.035" v="5763"/>
          <ac:picMkLst>
            <pc:docMk/>
            <pc:sldMk cId="3954164303" sldId="278"/>
            <ac:picMk id="3" creationId="{AB275C34-3007-6D87-D360-34A6B21BA742}"/>
          </ac:picMkLst>
        </pc:picChg>
        <pc:cxnChg chg="del">
          <ac:chgData name="Magnus Tvilde" userId="dee0aa63-1578-4a5d-9338-4fa132e2bc84" providerId="ADAL" clId="{3D2C3FDB-D0C7-B045-86D9-8695B894D258}" dt="2023-02-08T10:21:04.686" v="4381" actId="478"/>
          <ac:cxnSpMkLst>
            <pc:docMk/>
            <pc:sldMk cId="3954164303" sldId="278"/>
            <ac:cxnSpMk id="5" creationId="{3210F3B0-80FB-4032-AEEF-80B1B931574E}"/>
          </ac:cxnSpMkLst>
        </pc:cxnChg>
        <pc:cxnChg chg="del">
          <ac:chgData name="Magnus Tvilde" userId="dee0aa63-1578-4a5d-9338-4fa132e2bc84" providerId="ADAL" clId="{3D2C3FDB-D0C7-B045-86D9-8695B894D258}" dt="2023-02-08T10:20:46.347" v="4377" actId="478"/>
          <ac:cxnSpMkLst>
            <pc:docMk/>
            <pc:sldMk cId="3954164303" sldId="278"/>
            <ac:cxnSpMk id="12" creationId="{FAA164BD-CD11-58BE-AA6A-5ABEBACE6553}"/>
          </ac:cxnSpMkLst>
        </pc:cxnChg>
      </pc:sldChg>
      <pc:sldChg chg="addSp delSp modSp add mod ord">
        <pc:chgData name="Magnus Tvilde" userId="dee0aa63-1578-4a5d-9338-4fa132e2bc84" providerId="ADAL" clId="{3D2C3FDB-D0C7-B045-86D9-8695B894D258}" dt="2023-02-08T14:51:42.842" v="5761"/>
        <pc:sldMkLst>
          <pc:docMk/>
          <pc:sldMk cId="3826290781" sldId="279"/>
        </pc:sldMkLst>
        <pc:picChg chg="add mod">
          <ac:chgData name="Magnus Tvilde" userId="dee0aa63-1578-4a5d-9338-4fa132e2bc84" providerId="ADAL" clId="{3D2C3FDB-D0C7-B045-86D9-8695B894D258}" dt="2023-02-08T14:51:42.842" v="5761"/>
          <ac:picMkLst>
            <pc:docMk/>
            <pc:sldMk cId="3826290781" sldId="279"/>
            <ac:picMk id="3" creationId="{023DFFF1-13DF-28BA-FFA8-6F323491ED7B}"/>
          </ac:picMkLst>
        </pc:picChg>
        <pc:cxnChg chg="del">
          <ac:chgData name="Magnus Tvilde" userId="dee0aa63-1578-4a5d-9338-4fa132e2bc84" providerId="ADAL" clId="{3D2C3FDB-D0C7-B045-86D9-8695B894D258}" dt="2023-02-08T10:20:55.865" v="4380" actId="478"/>
          <ac:cxnSpMkLst>
            <pc:docMk/>
            <pc:sldMk cId="3826290781" sldId="279"/>
            <ac:cxnSpMk id="7" creationId="{F6259B2F-A2A3-93CE-C6EB-ADD32659BEE5}"/>
          </ac:cxnSpMkLst>
        </pc:cxnChg>
      </pc:sldChg>
      <pc:sldChg chg="addSp modSp add mod ord">
        <pc:chgData name="Magnus Tvilde" userId="dee0aa63-1578-4a5d-9338-4fa132e2bc84" providerId="ADAL" clId="{3D2C3FDB-D0C7-B045-86D9-8695B894D258}" dt="2023-02-08T14:51:52.141" v="5765"/>
        <pc:sldMkLst>
          <pc:docMk/>
          <pc:sldMk cId="3727198930" sldId="280"/>
        </pc:sldMkLst>
        <pc:spChg chg="mod">
          <ac:chgData name="Magnus Tvilde" userId="dee0aa63-1578-4a5d-9338-4fa132e2bc84" providerId="ADAL" clId="{3D2C3FDB-D0C7-B045-86D9-8695B894D258}" dt="2023-02-08T10:22:15.433" v="4389" actId="20577"/>
          <ac:spMkLst>
            <pc:docMk/>
            <pc:sldMk cId="3727198930" sldId="280"/>
            <ac:spMk id="6" creationId="{3E142A25-C2C4-54FA-8D1B-F58DD6A3D4A6}"/>
          </ac:spMkLst>
        </pc:spChg>
        <pc:spChg chg="mod">
          <ac:chgData name="Magnus Tvilde" userId="dee0aa63-1578-4a5d-9338-4fa132e2bc84" providerId="ADAL" clId="{3D2C3FDB-D0C7-B045-86D9-8695B894D258}" dt="2023-02-08T10:22:22.142" v="4393" actId="1038"/>
          <ac:spMkLst>
            <pc:docMk/>
            <pc:sldMk cId="3727198930" sldId="280"/>
            <ac:spMk id="15" creationId="{85472BA7-BDD3-3EE4-155D-51C986C78032}"/>
          </ac:spMkLst>
        </pc:spChg>
        <pc:picChg chg="add mod">
          <ac:chgData name="Magnus Tvilde" userId="dee0aa63-1578-4a5d-9338-4fa132e2bc84" providerId="ADAL" clId="{3D2C3FDB-D0C7-B045-86D9-8695B894D258}" dt="2023-02-08T14:51:52.141" v="5765"/>
          <ac:picMkLst>
            <pc:docMk/>
            <pc:sldMk cId="3727198930" sldId="280"/>
            <ac:picMk id="5" creationId="{575A3149-90DA-4EFD-A8F8-D1FC9F3DD67C}"/>
          </ac:picMkLst>
        </pc:picChg>
        <pc:cxnChg chg="mod">
          <ac:chgData name="Magnus Tvilde" userId="dee0aa63-1578-4a5d-9338-4fa132e2bc84" providerId="ADAL" clId="{3D2C3FDB-D0C7-B045-86D9-8695B894D258}" dt="2023-02-08T10:22:25.521" v="4394" actId="14100"/>
          <ac:cxnSpMkLst>
            <pc:docMk/>
            <pc:sldMk cId="3727198930" sldId="280"/>
            <ac:cxnSpMk id="12" creationId="{FAA164BD-CD11-58BE-AA6A-5ABEBACE6553}"/>
          </ac:cxnSpMkLst>
        </pc:cxnChg>
      </pc:sldChg>
      <pc:sldChg chg="addSp modSp add mod ord">
        <pc:chgData name="Magnus Tvilde" userId="dee0aa63-1578-4a5d-9338-4fa132e2bc84" providerId="ADAL" clId="{3D2C3FDB-D0C7-B045-86D9-8695B894D258}" dt="2023-02-08T14:51:53.685" v="5766"/>
        <pc:sldMkLst>
          <pc:docMk/>
          <pc:sldMk cId="496552920" sldId="281"/>
        </pc:sldMkLst>
        <pc:spChg chg="mod">
          <ac:chgData name="Magnus Tvilde" userId="dee0aa63-1578-4a5d-9338-4fa132e2bc84" providerId="ADAL" clId="{3D2C3FDB-D0C7-B045-86D9-8695B894D258}" dt="2023-02-08T10:22:36.026" v="4396" actId="20577"/>
          <ac:spMkLst>
            <pc:docMk/>
            <pc:sldMk cId="496552920" sldId="281"/>
            <ac:spMk id="6" creationId="{3E142A25-C2C4-54FA-8D1B-F58DD6A3D4A6}"/>
          </ac:spMkLst>
        </pc:spChg>
        <pc:picChg chg="add mod">
          <ac:chgData name="Magnus Tvilde" userId="dee0aa63-1578-4a5d-9338-4fa132e2bc84" providerId="ADAL" clId="{3D2C3FDB-D0C7-B045-86D9-8695B894D258}" dt="2023-02-08T14:51:53.685" v="5766"/>
          <ac:picMkLst>
            <pc:docMk/>
            <pc:sldMk cId="496552920" sldId="281"/>
            <ac:picMk id="3" creationId="{8EC2AE1E-A471-F8DF-44F0-A5A09C0E37D2}"/>
          </ac:picMkLst>
        </pc:picChg>
      </pc:sldChg>
      <pc:sldChg chg="addSp modSp add mod ord">
        <pc:chgData name="Magnus Tvilde" userId="dee0aa63-1578-4a5d-9338-4fa132e2bc84" providerId="ADAL" clId="{3D2C3FDB-D0C7-B045-86D9-8695B894D258}" dt="2023-02-08T14:51:55.188" v="5767"/>
        <pc:sldMkLst>
          <pc:docMk/>
          <pc:sldMk cId="2427468812" sldId="282"/>
        </pc:sldMkLst>
        <pc:spChg chg="mod">
          <ac:chgData name="Magnus Tvilde" userId="dee0aa63-1578-4a5d-9338-4fa132e2bc84" providerId="ADAL" clId="{3D2C3FDB-D0C7-B045-86D9-8695B894D258}" dt="2023-02-08T10:22:52.266" v="4401" actId="20577"/>
          <ac:spMkLst>
            <pc:docMk/>
            <pc:sldMk cId="2427468812" sldId="282"/>
            <ac:spMk id="6" creationId="{3E142A25-C2C4-54FA-8D1B-F58DD6A3D4A6}"/>
          </ac:spMkLst>
        </pc:spChg>
        <pc:picChg chg="add mod">
          <ac:chgData name="Magnus Tvilde" userId="dee0aa63-1578-4a5d-9338-4fa132e2bc84" providerId="ADAL" clId="{3D2C3FDB-D0C7-B045-86D9-8695B894D258}" dt="2023-02-08T14:51:55.188" v="5767"/>
          <ac:picMkLst>
            <pc:docMk/>
            <pc:sldMk cId="2427468812" sldId="282"/>
            <ac:picMk id="3" creationId="{82CAE338-A0BB-A7CF-0C3B-D2F588D6CA52}"/>
          </ac:picMkLst>
        </pc:picChg>
      </pc:sldChg>
      <pc:sldChg chg="addSp delSp modSp new mod setBg">
        <pc:chgData name="Magnus Tvilde" userId="dee0aa63-1578-4a5d-9338-4fa132e2bc84" providerId="ADAL" clId="{3D2C3FDB-D0C7-B045-86D9-8695B894D258}" dt="2023-02-08T14:58:33.300" v="5857" actId="1076"/>
        <pc:sldMkLst>
          <pc:docMk/>
          <pc:sldMk cId="3766212590" sldId="283"/>
        </pc:sldMkLst>
        <pc:spChg chg="mod">
          <ac:chgData name="Magnus Tvilde" userId="dee0aa63-1578-4a5d-9338-4fa132e2bc84" providerId="ADAL" clId="{3D2C3FDB-D0C7-B045-86D9-8695B894D258}" dt="2023-02-08T14:11:34.205" v="4970" actId="26606"/>
          <ac:spMkLst>
            <pc:docMk/>
            <pc:sldMk cId="3766212590" sldId="283"/>
            <ac:spMk id="2" creationId="{E7F1B2A6-54D4-71CF-13C8-AFE833EB0ADE}"/>
          </ac:spMkLst>
        </pc:spChg>
        <pc:spChg chg="mod">
          <ac:chgData name="Magnus Tvilde" userId="dee0aa63-1578-4a5d-9338-4fa132e2bc84" providerId="ADAL" clId="{3D2C3FDB-D0C7-B045-86D9-8695B894D258}" dt="2023-02-08T14:11:34.205" v="4970" actId="26606"/>
          <ac:spMkLst>
            <pc:docMk/>
            <pc:sldMk cId="3766212590" sldId="283"/>
            <ac:spMk id="3" creationId="{4A003F3F-07DA-FD4D-4015-D16D07C02C99}"/>
          </ac:spMkLst>
        </pc:spChg>
        <pc:spChg chg="add del">
          <ac:chgData name="Magnus Tvilde" userId="dee0aa63-1578-4a5d-9338-4fa132e2bc84" providerId="ADAL" clId="{3D2C3FDB-D0C7-B045-86D9-8695B894D258}" dt="2023-02-08T14:11:34.205" v="4970" actId="26606"/>
          <ac:spMkLst>
            <pc:docMk/>
            <pc:sldMk cId="3766212590" sldId="283"/>
            <ac:spMk id="8" creationId="{F837543A-6020-4505-A233-C9DB4BF74011}"/>
          </ac:spMkLst>
        </pc:spChg>
        <pc:spChg chg="add del">
          <ac:chgData name="Magnus Tvilde" userId="dee0aa63-1578-4a5d-9338-4fa132e2bc84" providerId="ADAL" clId="{3D2C3FDB-D0C7-B045-86D9-8695B894D258}" dt="2023-02-08T11:11:00.011" v="4674" actId="26606"/>
          <ac:spMkLst>
            <pc:docMk/>
            <pc:sldMk cId="3766212590" sldId="283"/>
            <ac:spMk id="9" creationId="{460B0EFB-53ED-4F35-B05D-F658EA021C65}"/>
          </ac:spMkLst>
        </pc:spChg>
        <pc:spChg chg="add del">
          <ac:chgData name="Magnus Tvilde" userId="dee0aa63-1578-4a5d-9338-4fa132e2bc84" providerId="ADAL" clId="{3D2C3FDB-D0C7-B045-86D9-8695B894D258}" dt="2023-02-08T14:11:34.205" v="4970" actId="26606"/>
          <ac:spMkLst>
            <pc:docMk/>
            <pc:sldMk cId="3766212590" sldId="283"/>
            <ac:spMk id="10" creationId="{35B16301-FB18-48BA-A6DD-C37CAF6F9A18}"/>
          </ac:spMkLst>
        </pc:spChg>
        <pc:spChg chg="add del">
          <ac:chgData name="Magnus Tvilde" userId="dee0aa63-1578-4a5d-9338-4fa132e2bc84" providerId="ADAL" clId="{3D2C3FDB-D0C7-B045-86D9-8695B894D258}" dt="2023-02-08T11:11:00.011" v="4674" actId="26606"/>
          <ac:spMkLst>
            <pc:docMk/>
            <pc:sldMk cId="3766212590" sldId="283"/>
            <ac:spMk id="11" creationId="{835EF3DD-7D43-4A27-8967-A92FD8CC9365}"/>
          </ac:spMkLst>
        </pc:spChg>
        <pc:spChg chg="add del">
          <ac:chgData name="Magnus Tvilde" userId="dee0aa63-1578-4a5d-9338-4fa132e2bc84" providerId="ADAL" clId="{3D2C3FDB-D0C7-B045-86D9-8695B894D258}" dt="2023-02-08T14:11:34.205" v="4970" actId="26606"/>
          <ac:spMkLst>
            <pc:docMk/>
            <pc:sldMk cId="3766212590" sldId="283"/>
            <ac:spMk id="12" creationId="{C3C0D90E-074A-4F52-9B11-B52BEF4BCBE5}"/>
          </ac:spMkLst>
        </pc:spChg>
        <pc:spChg chg="add del">
          <ac:chgData name="Magnus Tvilde" userId="dee0aa63-1578-4a5d-9338-4fa132e2bc84" providerId="ADAL" clId="{3D2C3FDB-D0C7-B045-86D9-8695B894D258}" dt="2023-02-08T14:11:34.205" v="4970" actId="26606"/>
          <ac:spMkLst>
            <pc:docMk/>
            <pc:sldMk cId="3766212590" sldId="283"/>
            <ac:spMk id="14" creationId="{CABBD4C1-E6F8-46F6-8152-A8A97490BF4D}"/>
          </ac:spMkLst>
        </pc:spChg>
        <pc:spChg chg="add del">
          <ac:chgData name="Magnus Tvilde" userId="dee0aa63-1578-4a5d-9338-4fa132e2bc84" providerId="ADAL" clId="{3D2C3FDB-D0C7-B045-86D9-8695B894D258}" dt="2023-02-08T14:11:34.205" v="4970" actId="26606"/>
          <ac:spMkLst>
            <pc:docMk/>
            <pc:sldMk cId="3766212590" sldId="283"/>
            <ac:spMk id="16" creationId="{83BA5EF5-1FE9-4BF9-83BB-269BCDDF6156}"/>
          </ac:spMkLst>
        </pc:spChg>
        <pc:spChg chg="add del">
          <ac:chgData name="Magnus Tvilde" userId="dee0aa63-1578-4a5d-9338-4fa132e2bc84" providerId="ADAL" clId="{3D2C3FDB-D0C7-B045-86D9-8695B894D258}" dt="2023-02-08T14:11:34.205" v="4970" actId="26606"/>
          <ac:spMkLst>
            <pc:docMk/>
            <pc:sldMk cId="3766212590" sldId="283"/>
            <ac:spMk id="20" creationId="{88853921-7BC9-4BDE-ACAB-133C683C82D6}"/>
          </ac:spMkLst>
        </pc:spChg>
        <pc:spChg chg="add del">
          <ac:chgData name="Magnus Tvilde" userId="dee0aa63-1578-4a5d-9338-4fa132e2bc84" providerId="ADAL" clId="{3D2C3FDB-D0C7-B045-86D9-8695B894D258}" dt="2023-02-08T14:11:34.205" v="4970" actId="26606"/>
          <ac:spMkLst>
            <pc:docMk/>
            <pc:sldMk cId="3766212590" sldId="283"/>
            <ac:spMk id="22" creationId="{09192968-3AE7-4470-A61C-97294BB92731}"/>
          </ac:spMkLst>
        </pc:spChg>
        <pc:spChg chg="add del">
          <ac:chgData name="Magnus Tvilde" userId="dee0aa63-1578-4a5d-9338-4fa132e2bc84" providerId="ADAL" clId="{3D2C3FDB-D0C7-B045-86D9-8695B894D258}" dt="2023-02-08T14:11:34.205" v="4970" actId="26606"/>
          <ac:spMkLst>
            <pc:docMk/>
            <pc:sldMk cId="3766212590" sldId="283"/>
            <ac:spMk id="24" creationId="{3AB72E55-43E4-4356-BFE8-E2102CB0B505}"/>
          </ac:spMkLst>
        </pc:spChg>
        <pc:spChg chg="add del">
          <ac:chgData name="Magnus Tvilde" userId="dee0aa63-1578-4a5d-9338-4fa132e2bc84" providerId="ADAL" clId="{3D2C3FDB-D0C7-B045-86D9-8695B894D258}" dt="2023-02-08T14:11:34.205" v="4970" actId="26606"/>
          <ac:spMkLst>
            <pc:docMk/>
            <pc:sldMk cId="3766212590" sldId="283"/>
            <ac:spMk id="29" creationId="{2550BE34-C2B8-49B8-8519-67A8CAD51AE9}"/>
          </ac:spMkLst>
        </pc:spChg>
        <pc:spChg chg="add del">
          <ac:chgData name="Magnus Tvilde" userId="dee0aa63-1578-4a5d-9338-4fa132e2bc84" providerId="ADAL" clId="{3D2C3FDB-D0C7-B045-86D9-8695B894D258}" dt="2023-02-08T14:11:34.205" v="4970" actId="26606"/>
          <ac:spMkLst>
            <pc:docMk/>
            <pc:sldMk cId="3766212590" sldId="283"/>
            <ac:spMk id="31" creationId="{A7457DD9-5A45-400A-AB4B-4B4EDECA25F1}"/>
          </ac:spMkLst>
        </pc:spChg>
        <pc:spChg chg="add del">
          <ac:chgData name="Magnus Tvilde" userId="dee0aa63-1578-4a5d-9338-4fa132e2bc84" providerId="ADAL" clId="{3D2C3FDB-D0C7-B045-86D9-8695B894D258}" dt="2023-02-08T14:11:34.205" v="4970" actId="26606"/>
          <ac:spMkLst>
            <pc:docMk/>
            <pc:sldMk cId="3766212590" sldId="283"/>
            <ac:spMk id="33" creationId="{441CF7D6-A660-431A-B0BB-140A0D5556B6}"/>
          </ac:spMkLst>
        </pc:spChg>
        <pc:spChg chg="add del">
          <ac:chgData name="Magnus Tvilde" userId="dee0aa63-1578-4a5d-9338-4fa132e2bc84" providerId="ADAL" clId="{3D2C3FDB-D0C7-B045-86D9-8695B894D258}" dt="2023-02-08T14:11:34.205" v="4970" actId="26606"/>
          <ac:spMkLst>
            <pc:docMk/>
            <pc:sldMk cId="3766212590" sldId="283"/>
            <ac:spMk id="35" creationId="{0570A85B-3810-4F95-97B0-CBF4CCDB381C}"/>
          </ac:spMkLst>
        </pc:spChg>
        <pc:picChg chg="add del mod">
          <ac:chgData name="Magnus Tvilde" userId="dee0aa63-1578-4a5d-9338-4fa132e2bc84" providerId="ADAL" clId="{3D2C3FDB-D0C7-B045-86D9-8695B894D258}" dt="2023-02-08T14:11:16.945" v="4964" actId="478"/>
          <ac:picMkLst>
            <pc:docMk/>
            <pc:sldMk cId="3766212590" sldId="283"/>
            <ac:picMk id="4" creationId="{A86D20CA-BB10-1CDD-4F98-205E8658A5CD}"/>
          </ac:picMkLst>
        </pc:picChg>
        <pc:picChg chg="add del">
          <ac:chgData name="Magnus Tvilde" userId="dee0aa63-1578-4a5d-9338-4fa132e2bc84" providerId="ADAL" clId="{3D2C3FDB-D0C7-B045-86D9-8695B894D258}" dt="2023-02-08T11:11:00.011" v="4674" actId="26606"/>
          <ac:picMkLst>
            <pc:docMk/>
            <pc:sldMk cId="3766212590" sldId="283"/>
            <ac:picMk id="5" creationId="{1681572F-C65C-836F-43C8-F0FC6FA693DC}"/>
          </ac:picMkLst>
        </pc:picChg>
        <pc:picChg chg="add mod">
          <ac:chgData name="Magnus Tvilde" userId="dee0aa63-1578-4a5d-9338-4fa132e2bc84" providerId="ADAL" clId="{3D2C3FDB-D0C7-B045-86D9-8695B894D258}" dt="2023-02-08T14:11:34.205" v="4970" actId="26606"/>
          <ac:picMkLst>
            <pc:docMk/>
            <pc:sldMk cId="3766212590" sldId="283"/>
            <ac:picMk id="6" creationId="{F6050157-00C2-2293-FEF7-46B2794F9496}"/>
          </ac:picMkLst>
        </pc:picChg>
        <pc:picChg chg="add mod">
          <ac:chgData name="Magnus Tvilde" userId="dee0aa63-1578-4a5d-9338-4fa132e2bc84" providerId="ADAL" clId="{3D2C3FDB-D0C7-B045-86D9-8695B894D258}" dt="2023-02-08T14:58:33.300" v="5857" actId="1076"/>
          <ac:picMkLst>
            <pc:docMk/>
            <pc:sldMk cId="3766212590" sldId="283"/>
            <ac:picMk id="24578" creationId="{124ACB01-7BB9-71A5-7C18-076ECBCE682E}"/>
          </ac:picMkLst>
        </pc:picChg>
        <pc:cxnChg chg="add del">
          <ac:chgData name="Magnus Tvilde" userId="dee0aa63-1578-4a5d-9338-4fa132e2bc84" providerId="ADAL" clId="{3D2C3FDB-D0C7-B045-86D9-8695B894D258}" dt="2023-02-08T14:11:34.205" v="4970" actId="26606"/>
          <ac:cxnSpMkLst>
            <pc:docMk/>
            <pc:sldMk cId="3766212590" sldId="283"/>
            <ac:cxnSpMk id="18" creationId="{4B3BCACB-5880-460B-9606-8C433A9AF99D}"/>
          </ac:cxnSpMkLst>
        </pc:cxnChg>
      </pc:sldChg>
      <pc:sldChg chg="addSp delSp modSp new mod setBg">
        <pc:chgData name="Magnus Tvilde" userId="dee0aa63-1578-4a5d-9338-4fa132e2bc84" providerId="ADAL" clId="{3D2C3FDB-D0C7-B045-86D9-8695B894D258}" dt="2023-02-08T14:54:13.935" v="5779" actId="1076"/>
        <pc:sldMkLst>
          <pc:docMk/>
          <pc:sldMk cId="3472784762" sldId="284"/>
        </pc:sldMkLst>
        <pc:spChg chg="mod">
          <ac:chgData name="Magnus Tvilde" userId="dee0aa63-1578-4a5d-9338-4fa132e2bc84" providerId="ADAL" clId="{3D2C3FDB-D0C7-B045-86D9-8695B894D258}" dt="2023-02-08T14:16:57.184" v="5155" actId="1076"/>
          <ac:spMkLst>
            <pc:docMk/>
            <pc:sldMk cId="3472784762" sldId="284"/>
            <ac:spMk id="2" creationId="{73A80305-325B-2877-6919-9F1D0BA8560F}"/>
          </ac:spMkLst>
        </pc:spChg>
        <pc:spChg chg="mod">
          <ac:chgData name="Magnus Tvilde" userId="dee0aa63-1578-4a5d-9338-4fa132e2bc84" providerId="ADAL" clId="{3D2C3FDB-D0C7-B045-86D9-8695B894D258}" dt="2023-02-08T14:17:54.693" v="5176" actId="403"/>
          <ac:spMkLst>
            <pc:docMk/>
            <pc:sldMk cId="3472784762" sldId="284"/>
            <ac:spMk id="3" creationId="{C444D17D-86B3-5E31-0FEE-56744D78582F}"/>
          </ac:spMkLst>
        </pc:spChg>
        <pc:spChg chg="add del mod">
          <ac:chgData name="Magnus Tvilde" userId="dee0aa63-1578-4a5d-9338-4fa132e2bc84" providerId="ADAL" clId="{3D2C3FDB-D0C7-B045-86D9-8695B894D258}" dt="2023-02-08T14:16:48.515" v="5153" actId="767"/>
          <ac:spMkLst>
            <pc:docMk/>
            <pc:sldMk cId="3472784762" sldId="284"/>
            <ac:spMk id="4" creationId="{9DCB706C-5C78-8F39-9A0B-703732B328C5}"/>
          </ac:spMkLst>
        </pc:spChg>
        <pc:picChg chg="add del">
          <ac:chgData name="Magnus Tvilde" userId="dee0aa63-1578-4a5d-9338-4fa132e2bc84" providerId="ADAL" clId="{3D2C3FDB-D0C7-B045-86D9-8695B894D258}" dt="2023-02-08T14:16:35.457" v="5149" actId="26606"/>
          <ac:picMkLst>
            <pc:docMk/>
            <pc:sldMk cId="3472784762" sldId="284"/>
            <ac:picMk id="5" creationId="{9EAAD68B-267D-F99F-61A2-F7962A56EB52}"/>
          </ac:picMkLst>
        </pc:picChg>
        <pc:picChg chg="add mod">
          <ac:chgData name="Magnus Tvilde" userId="dee0aa63-1578-4a5d-9338-4fa132e2bc84" providerId="ADAL" clId="{3D2C3FDB-D0C7-B045-86D9-8695B894D258}" dt="2023-02-08T14:17:02.197" v="5160" actId="1035"/>
          <ac:picMkLst>
            <pc:docMk/>
            <pc:sldMk cId="3472784762" sldId="284"/>
            <ac:picMk id="6" creationId="{9EAAD68B-267D-F99F-61A2-F7962A56EB52}"/>
          </ac:picMkLst>
        </pc:picChg>
        <pc:picChg chg="add mod">
          <ac:chgData name="Magnus Tvilde" userId="dee0aa63-1578-4a5d-9338-4fa132e2bc84" providerId="ADAL" clId="{3D2C3FDB-D0C7-B045-86D9-8695B894D258}" dt="2023-02-08T14:54:13.935" v="5779" actId="1076"/>
          <ac:picMkLst>
            <pc:docMk/>
            <pc:sldMk cId="3472784762" sldId="284"/>
            <ac:picMk id="21506" creationId="{A79C9697-E85E-F81F-3933-197DA426F8F8}"/>
          </ac:picMkLst>
        </pc:picChg>
        <pc:cxnChg chg="add">
          <ac:chgData name="Magnus Tvilde" userId="dee0aa63-1578-4a5d-9338-4fa132e2bc84" providerId="ADAL" clId="{3D2C3FDB-D0C7-B045-86D9-8695B894D258}" dt="2023-02-08T14:16:40.136" v="5150" actId="26606"/>
          <ac:cxnSpMkLst>
            <pc:docMk/>
            <pc:sldMk cId="3472784762" sldId="284"/>
            <ac:cxnSpMk id="7" creationId="{A7F400EE-A8A5-48AF-B4D6-291B52C6F0B0}"/>
          </ac:cxnSpMkLst>
        </pc:cxnChg>
        <pc:cxnChg chg="add del">
          <ac:chgData name="Magnus Tvilde" userId="dee0aa63-1578-4a5d-9338-4fa132e2bc84" providerId="ADAL" clId="{3D2C3FDB-D0C7-B045-86D9-8695B894D258}" dt="2023-02-08T14:16:35.457" v="5149" actId="26606"/>
          <ac:cxnSpMkLst>
            <pc:docMk/>
            <pc:sldMk cId="3472784762" sldId="284"/>
            <ac:cxnSpMk id="9" creationId="{A7F400EE-A8A5-48AF-B4D6-291B52C6F0B0}"/>
          </ac:cxnSpMkLst>
        </pc:cxnChg>
      </pc:sldChg>
      <pc:sldChg chg="addSp delSp modSp new mod">
        <pc:chgData name="Magnus Tvilde" userId="dee0aa63-1578-4a5d-9338-4fa132e2bc84" providerId="ADAL" clId="{3D2C3FDB-D0C7-B045-86D9-8695B894D258}" dt="2023-02-08T14:54:47.899" v="5784" actId="1076"/>
        <pc:sldMkLst>
          <pc:docMk/>
          <pc:sldMk cId="1991117531" sldId="285"/>
        </pc:sldMkLst>
        <pc:spChg chg="mod">
          <ac:chgData name="Magnus Tvilde" userId="dee0aa63-1578-4a5d-9338-4fa132e2bc84" providerId="ADAL" clId="{3D2C3FDB-D0C7-B045-86D9-8695B894D258}" dt="2023-02-08T14:37:32.959" v="5539" actId="13822"/>
          <ac:spMkLst>
            <pc:docMk/>
            <pc:sldMk cId="1991117531" sldId="285"/>
            <ac:spMk id="2" creationId="{F9892836-2D5C-0F37-FB1E-6778B7605CF0}"/>
          </ac:spMkLst>
        </pc:spChg>
        <pc:spChg chg="mod">
          <ac:chgData name="Magnus Tvilde" userId="dee0aa63-1578-4a5d-9338-4fa132e2bc84" providerId="ADAL" clId="{3D2C3FDB-D0C7-B045-86D9-8695B894D258}" dt="2023-02-08T14:38:56.314" v="5669" actId="20577"/>
          <ac:spMkLst>
            <pc:docMk/>
            <pc:sldMk cId="1991117531" sldId="285"/>
            <ac:spMk id="3" creationId="{3A7876EA-BBF7-D39F-A161-09DFC3B3FBB1}"/>
          </ac:spMkLst>
        </pc:spChg>
        <pc:spChg chg="add mod">
          <ac:chgData name="Magnus Tvilde" userId="dee0aa63-1578-4a5d-9338-4fa132e2bc84" providerId="ADAL" clId="{3D2C3FDB-D0C7-B045-86D9-8695B894D258}" dt="2023-02-08T14:38:58.762" v="5670" actId="20577"/>
          <ac:spMkLst>
            <pc:docMk/>
            <pc:sldMk cId="1991117531" sldId="285"/>
            <ac:spMk id="7" creationId="{1C058F17-67AD-480C-40C8-38F583DFE7F7}"/>
          </ac:spMkLst>
        </pc:spChg>
        <pc:spChg chg="add mod">
          <ac:chgData name="Magnus Tvilde" userId="dee0aa63-1578-4a5d-9338-4fa132e2bc84" providerId="ADAL" clId="{3D2C3FDB-D0C7-B045-86D9-8695B894D258}" dt="2023-02-08T14:38:34.692" v="5665" actId="14100"/>
          <ac:spMkLst>
            <pc:docMk/>
            <pc:sldMk cId="1991117531" sldId="285"/>
            <ac:spMk id="10" creationId="{929140FF-B66D-728C-FB2F-1A75CD716AE6}"/>
          </ac:spMkLst>
        </pc:spChg>
        <pc:spChg chg="add mod">
          <ac:chgData name="Magnus Tvilde" userId="dee0aa63-1578-4a5d-9338-4fa132e2bc84" providerId="ADAL" clId="{3D2C3FDB-D0C7-B045-86D9-8695B894D258}" dt="2023-02-08T14:38:31.139" v="5664" actId="14100"/>
          <ac:spMkLst>
            <pc:docMk/>
            <pc:sldMk cId="1991117531" sldId="285"/>
            <ac:spMk id="11" creationId="{A89BCA29-0B51-B1CB-C62C-8B06189825C1}"/>
          </ac:spMkLst>
        </pc:spChg>
        <pc:picChg chg="add del">
          <ac:chgData name="Magnus Tvilde" userId="dee0aa63-1578-4a5d-9338-4fa132e2bc84" providerId="ADAL" clId="{3D2C3FDB-D0C7-B045-86D9-8695B894D258}" dt="2023-02-08T14:22:19.424" v="5197"/>
          <ac:picMkLst>
            <pc:docMk/>
            <pc:sldMk cId="1991117531" sldId="285"/>
            <ac:picMk id="4" creationId="{281D29B9-BD82-F948-FA26-C8136ADDF14F}"/>
          </ac:picMkLst>
        </pc:picChg>
        <pc:picChg chg="add mod">
          <ac:chgData name="Magnus Tvilde" userId="dee0aa63-1578-4a5d-9338-4fa132e2bc84" providerId="ADAL" clId="{3D2C3FDB-D0C7-B045-86D9-8695B894D258}" dt="2023-02-08T14:34:12.945" v="5501" actId="1076"/>
          <ac:picMkLst>
            <pc:docMk/>
            <pc:sldMk cId="1991117531" sldId="285"/>
            <ac:picMk id="5" creationId="{172A844D-D998-13CF-1571-D581C16EFE1E}"/>
          </ac:picMkLst>
        </pc:picChg>
        <pc:picChg chg="add mod">
          <ac:chgData name="Magnus Tvilde" userId="dee0aa63-1578-4a5d-9338-4fa132e2bc84" providerId="ADAL" clId="{3D2C3FDB-D0C7-B045-86D9-8695B894D258}" dt="2023-02-08T14:34:02.446" v="5497" actId="1076"/>
          <ac:picMkLst>
            <pc:docMk/>
            <pc:sldMk cId="1991117531" sldId="285"/>
            <ac:picMk id="6" creationId="{B9339CBE-87C3-9C0D-E260-F8E0C4B3558F}"/>
          </ac:picMkLst>
        </pc:picChg>
        <pc:picChg chg="add del mod">
          <ac:chgData name="Magnus Tvilde" userId="dee0aa63-1578-4a5d-9338-4fa132e2bc84" providerId="ADAL" clId="{3D2C3FDB-D0C7-B045-86D9-8695B894D258}" dt="2023-02-08T14:36:45.098" v="5530" actId="478"/>
          <ac:picMkLst>
            <pc:docMk/>
            <pc:sldMk cId="1991117531" sldId="285"/>
            <ac:picMk id="8" creationId="{D65B0BC1-441C-A300-EF9D-81A7676286B2}"/>
          </ac:picMkLst>
        </pc:picChg>
        <pc:picChg chg="add mod">
          <ac:chgData name="Magnus Tvilde" userId="dee0aa63-1578-4a5d-9338-4fa132e2bc84" providerId="ADAL" clId="{3D2C3FDB-D0C7-B045-86D9-8695B894D258}" dt="2023-02-08T14:39:04.608" v="5671" actId="1076"/>
          <ac:picMkLst>
            <pc:docMk/>
            <pc:sldMk cId="1991117531" sldId="285"/>
            <ac:picMk id="9" creationId="{A661C671-C341-F00F-FBC3-294B863FB410}"/>
          </ac:picMkLst>
        </pc:picChg>
        <pc:picChg chg="add mod">
          <ac:chgData name="Magnus Tvilde" userId="dee0aa63-1578-4a5d-9338-4fa132e2bc84" providerId="ADAL" clId="{3D2C3FDB-D0C7-B045-86D9-8695B894D258}" dt="2023-02-08T14:38:44.858" v="5666" actId="1076"/>
          <ac:picMkLst>
            <pc:docMk/>
            <pc:sldMk cId="1991117531" sldId="285"/>
            <ac:picMk id="12" creationId="{6BCF0B45-27FA-84AB-284A-722846A54F91}"/>
          </ac:picMkLst>
        </pc:picChg>
        <pc:picChg chg="add mod">
          <ac:chgData name="Magnus Tvilde" userId="dee0aa63-1578-4a5d-9338-4fa132e2bc84" providerId="ADAL" clId="{3D2C3FDB-D0C7-B045-86D9-8695B894D258}" dt="2023-02-08T14:54:47.899" v="5784" actId="1076"/>
          <ac:picMkLst>
            <pc:docMk/>
            <pc:sldMk cId="1991117531" sldId="285"/>
            <ac:picMk id="22530" creationId="{06111BA3-E2A0-1578-CFCA-787FF5D82303}"/>
          </ac:picMkLst>
        </pc:picChg>
      </pc:sldChg>
      <pc:sldChg chg="new del">
        <pc:chgData name="Magnus Tvilde" userId="dee0aa63-1578-4a5d-9338-4fa132e2bc84" providerId="ADAL" clId="{3D2C3FDB-D0C7-B045-86D9-8695B894D258}" dt="2023-02-08T14:12:34.211" v="4971" actId="2696"/>
        <pc:sldMkLst>
          <pc:docMk/>
          <pc:sldMk cId="2493397125" sldId="285"/>
        </pc:sldMkLst>
      </pc:sldChg>
      <pc:sldChg chg="addSp modSp new mod">
        <pc:chgData name="Magnus Tvilde" userId="dee0aa63-1578-4a5d-9338-4fa132e2bc84" providerId="ADAL" clId="{3D2C3FDB-D0C7-B045-86D9-8695B894D258}" dt="2023-02-08T14:57:43.738" v="5854" actId="113"/>
        <pc:sldMkLst>
          <pc:docMk/>
          <pc:sldMk cId="3523973832" sldId="286"/>
        </pc:sldMkLst>
        <pc:spChg chg="mod">
          <ac:chgData name="Magnus Tvilde" userId="dee0aa63-1578-4a5d-9338-4fa132e2bc84" providerId="ADAL" clId="{3D2C3FDB-D0C7-B045-86D9-8695B894D258}" dt="2023-02-08T14:32:04.911" v="5493" actId="13822"/>
          <ac:spMkLst>
            <pc:docMk/>
            <pc:sldMk cId="3523973832" sldId="286"/>
            <ac:spMk id="2" creationId="{AAEA0288-EA67-7AA1-558A-34D8C26B82BD}"/>
          </ac:spMkLst>
        </pc:spChg>
        <pc:spChg chg="mod">
          <ac:chgData name="Magnus Tvilde" userId="dee0aa63-1578-4a5d-9338-4fa132e2bc84" providerId="ADAL" clId="{3D2C3FDB-D0C7-B045-86D9-8695B894D258}" dt="2023-02-08T14:57:43.738" v="5854" actId="113"/>
          <ac:spMkLst>
            <pc:docMk/>
            <pc:sldMk cId="3523973832" sldId="286"/>
            <ac:spMk id="3" creationId="{E8B53C06-4C14-92EF-3904-887A6DE86F52}"/>
          </ac:spMkLst>
        </pc:spChg>
        <pc:picChg chg="add mod">
          <ac:chgData name="Magnus Tvilde" userId="dee0aa63-1578-4a5d-9338-4fa132e2bc84" providerId="ADAL" clId="{3D2C3FDB-D0C7-B045-86D9-8695B894D258}" dt="2023-02-08T14:55:42.284" v="5794" actId="14100"/>
          <ac:picMkLst>
            <pc:docMk/>
            <pc:sldMk cId="3523973832" sldId="286"/>
            <ac:picMk id="23554" creationId="{5F757810-A8E7-C594-352F-0955736DFD5E}"/>
          </ac:picMkLst>
        </pc:picChg>
      </pc:sldChg>
    </pc:docChg>
  </pc:docChgLst>
  <pc:docChgLst>
    <pc:chgData name="Magnus Pettersen Ollestad" userId="S::maola006@osloskolen.no::2f446a94-3680-4f76-a687-526f107d5002" providerId="AD" clId="Web-{43925EE9-9F45-48C3-AC8B-36CCA488518F}"/>
    <pc:docChg chg="modSld">
      <pc:chgData name="Magnus Pettersen Ollestad" userId="S::maola006@osloskolen.no::2f446a94-3680-4f76-a687-526f107d5002" providerId="AD" clId="Web-{43925EE9-9F45-48C3-AC8B-36CCA488518F}" dt="2023-02-09T11:29:21.319" v="1" actId="1076"/>
      <pc:docMkLst>
        <pc:docMk/>
      </pc:docMkLst>
      <pc:sldChg chg="modSp">
        <pc:chgData name="Magnus Pettersen Ollestad" userId="S::maola006@osloskolen.no::2f446a94-3680-4f76-a687-526f107d5002" providerId="AD" clId="Web-{43925EE9-9F45-48C3-AC8B-36CCA488518F}" dt="2023-02-09T11:29:21.319" v="1" actId="1076"/>
        <pc:sldMkLst>
          <pc:docMk/>
          <pc:sldMk cId="2607663233" sldId="261"/>
        </pc:sldMkLst>
        <pc:picChg chg="mod">
          <ac:chgData name="Magnus Pettersen Ollestad" userId="S::maola006@osloskolen.no::2f446a94-3680-4f76-a687-526f107d5002" providerId="AD" clId="Web-{43925EE9-9F45-48C3-AC8B-36CCA488518F}" dt="2023-02-09T11:29:21.319" v="1" actId="1076"/>
          <ac:picMkLst>
            <pc:docMk/>
            <pc:sldMk cId="2607663233" sldId="261"/>
            <ac:picMk id="4" creationId="{A00EA70D-0C79-6A5C-2960-E26ECB2408C8}"/>
          </ac:picMkLst>
        </pc:pic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svg"/><Relationship Id="rId1" Type="http://schemas.openxmlformats.org/officeDocument/2006/relationships/image" Target="../media/image2.png"/></Relationships>
</file>

<file path=ppt/diagrams/_rels/drawing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svg"/><Relationship Id="rId1" Type="http://schemas.openxmlformats.org/officeDocument/2006/relationships/image" Target="../media/image2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2687963-2902-49D4-9686-2AF1CCC65B2F}" type="doc">
      <dgm:prSet loTypeId="urn:microsoft.com/office/officeart/2018/2/layout/IconLabelDescription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A9AECBD-0212-44F4-900A-97A9A6AA10E4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nb-NO"/>
            <a:t>Python</a:t>
          </a:r>
          <a:endParaRPr lang="en-US"/>
        </a:p>
      </dgm:t>
    </dgm:pt>
    <dgm:pt modelId="{D9ECFE2F-E780-4D06-B12F-D19866398484}" type="parTrans" cxnId="{D2860E2D-ACB3-4993-B23E-1E0F7D142403}">
      <dgm:prSet/>
      <dgm:spPr/>
      <dgm:t>
        <a:bodyPr/>
        <a:lstStyle/>
        <a:p>
          <a:endParaRPr lang="en-US"/>
        </a:p>
      </dgm:t>
    </dgm:pt>
    <dgm:pt modelId="{1D8FAB0E-10C9-46C8-9AE6-AAA2E3B24C13}" type="sibTrans" cxnId="{D2860E2D-ACB3-4993-B23E-1E0F7D142403}">
      <dgm:prSet/>
      <dgm:spPr/>
      <dgm:t>
        <a:bodyPr/>
        <a:lstStyle/>
        <a:p>
          <a:endParaRPr lang="en-US"/>
        </a:p>
      </dgm:t>
    </dgm:pt>
    <dgm:pt modelId="{25F8FE39-F21A-4B6A-92F9-AFD64EEBDBE0}">
      <dgm:prSet/>
      <dgm:spPr/>
      <dgm:t>
        <a:bodyPr/>
        <a:lstStyle/>
        <a:p>
          <a:pPr>
            <a:lnSpc>
              <a:spcPct val="100000"/>
            </a:lnSpc>
          </a:pPr>
          <a:r>
            <a:rPr lang="nb-NO"/>
            <a:t>Exceptions (unntaksbehandling)</a:t>
          </a:r>
          <a:endParaRPr lang="en-US"/>
        </a:p>
      </dgm:t>
    </dgm:pt>
    <dgm:pt modelId="{7F25E59E-B4C5-4B6F-902F-FA553134EBA3}" type="parTrans" cxnId="{AD11B57A-6071-4A67-8A8C-EDE7EF1DA68A}">
      <dgm:prSet/>
      <dgm:spPr/>
      <dgm:t>
        <a:bodyPr/>
        <a:lstStyle/>
        <a:p>
          <a:endParaRPr lang="en-US"/>
        </a:p>
      </dgm:t>
    </dgm:pt>
    <dgm:pt modelId="{A9A39C38-0F34-416E-B8F6-CE15658B77D5}" type="sibTrans" cxnId="{AD11B57A-6071-4A67-8A8C-EDE7EF1DA68A}">
      <dgm:prSet/>
      <dgm:spPr/>
      <dgm:t>
        <a:bodyPr/>
        <a:lstStyle/>
        <a:p>
          <a:endParaRPr lang="en-US"/>
        </a:p>
      </dgm:t>
    </dgm:pt>
    <dgm:pt modelId="{4B87A439-71D1-4A38-B35E-E2A90DD67FB0}">
      <dgm:prSet/>
      <dgm:spPr/>
      <dgm:t>
        <a:bodyPr/>
        <a:lstStyle/>
        <a:p>
          <a:pPr>
            <a:lnSpc>
              <a:spcPct val="100000"/>
            </a:lnSpc>
          </a:pPr>
          <a:r>
            <a:rPr lang="nb-NO"/>
            <a:t>Arrow notation</a:t>
          </a:r>
          <a:endParaRPr lang="en-US"/>
        </a:p>
      </dgm:t>
    </dgm:pt>
    <dgm:pt modelId="{3BD42645-6698-4CE5-A86D-9EC3F4772927}" type="parTrans" cxnId="{250DACEC-BD2C-472B-8B5B-AA320CB6C312}">
      <dgm:prSet/>
      <dgm:spPr/>
      <dgm:t>
        <a:bodyPr/>
        <a:lstStyle/>
        <a:p>
          <a:endParaRPr lang="en-US"/>
        </a:p>
      </dgm:t>
    </dgm:pt>
    <dgm:pt modelId="{62291B40-EE88-4E12-ACF9-BABC12339EC0}" type="sibTrans" cxnId="{250DACEC-BD2C-472B-8B5B-AA320CB6C312}">
      <dgm:prSet/>
      <dgm:spPr/>
      <dgm:t>
        <a:bodyPr/>
        <a:lstStyle/>
        <a:p>
          <a:endParaRPr lang="en-US"/>
        </a:p>
      </dgm:t>
    </dgm:pt>
    <dgm:pt modelId="{6EAB9F9C-71D1-4AC0-B895-C5A091EDA38D}">
      <dgm:prSet/>
      <dgm:spPr/>
      <dgm:t>
        <a:bodyPr/>
        <a:lstStyle/>
        <a:p>
          <a:pPr>
            <a:lnSpc>
              <a:spcPct val="100000"/>
            </a:lnSpc>
          </a:pPr>
          <a:r>
            <a:rPr lang="nb-NO"/>
            <a:t>List comprehension</a:t>
          </a:r>
          <a:endParaRPr lang="en-US"/>
        </a:p>
      </dgm:t>
    </dgm:pt>
    <dgm:pt modelId="{8709CF9D-B219-43CB-AAB3-F2A3B76AC724}" type="parTrans" cxnId="{5886D6B3-B86F-4057-95A3-BAC1FB2D7312}">
      <dgm:prSet/>
      <dgm:spPr/>
      <dgm:t>
        <a:bodyPr/>
        <a:lstStyle/>
        <a:p>
          <a:endParaRPr lang="en-US"/>
        </a:p>
      </dgm:t>
    </dgm:pt>
    <dgm:pt modelId="{0BFA0E06-FA23-4F80-8DD4-058074E21AD4}" type="sibTrans" cxnId="{5886D6B3-B86F-4057-95A3-BAC1FB2D7312}">
      <dgm:prSet/>
      <dgm:spPr/>
      <dgm:t>
        <a:bodyPr/>
        <a:lstStyle/>
        <a:p>
          <a:endParaRPr lang="en-US"/>
        </a:p>
      </dgm:t>
    </dgm:pt>
    <dgm:pt modelId="{A69EC930-4287-4B1F-AECC-AEC84A9A8B3F}">
      <dgm:prSet/>
      <dgm:spPr/>
      <dgm:t>
        <a:bodyPr/>
        <a:lstStyle/>
        <a:p>
          <a:pPr>
            <a:lnSpc>
              <a:spcPct val="100000"/>
            </a:lnSpc>
          </a:pPr>
          <a:r>
            <a:rPr lang="nb-NO"/>
            <a:t>Lambda funksjoner</a:t>
          </a:r>
          <a:endParaRPr lang="en-US"/>
        </a:p>
      </dgm:t>
    </dgm:pt>
    <dgm:pt modelId="{65BD3343-9DE3-433B-A50B-241F76C7683C}" type="parTrans" cxnId="{D371EF7B-6591-4278-886F-BD6CD3421B8E}">
      <dgm:prSet/>
      <dgm:spPr/>
      <dgm:t>
        <a:bodyPr/>
        <a:lstStyle/>
        <a:p>
          <a:endParaRPr lang="en-US"/>
        </a:p>
      </dgm:t>
    </dgm:pt>
    <dgm:pt modelId="{6EF41E3B-6371-4ED3-9B76-44F6FD0DE798}" type="sibTrans" cxnId="{D371EF7B-6591-4278-886F-BD6CD3421B8E}">
      <dgm:prSet/>
      <dgm:spPr/>
      <dgm:t>
        <a:bodyPr/>
        <a:lstStyle/>
        <a:p>
          <a:endParaRPr lang="en-US"/>
        </a:p>
      </dgm:t>
    </dgm:pt>
    <dgm:pt modelId="{F5572D35-5822-4735-A9C6-A01030541590}">
      <dgm:prSet/>
      <dgm:spPr/>
      <dgm:t>
        <a:bodyPr/>
        <a:lstStyle/>
        <a:p>
          <a:pPr>
            <a:lnSpc>
              <a:spcPct val="100000"/>
            </a:lnSpc>
          </a:pPr>
          <a:r>
            <a:rPr lang="nb-NO"/>
            <a:t>Rekursjon</a:t>
          </a:r>
          <a:endParaRPr lang="en-US"/>
        </a:p>
      </dgm:t>
    </dgm:pt>
    <dgm:pt modelId="{0C900EAD-5D77-466F-AD74-95F9E8A56975}" type="parTrans" cxnId="{90A3CA91-C8C1-4DFD-9F34-19E720A8FC90}">
      <dgm:prSet/>
      <dgm:spPr/>
      <dgm:t>
        <a:bodyPr/>
        <a:lstStyle/>
        <a:p>
          <a:endParaRPr lang="en-US"/>
        </a:p>
      </dgm:t>
    </dgm:pt>
    <dgm:pt modelId="{65AAD8BA-6BA6-4660-8E1A-3521C92B0F39}" type="sibTrans" cxnId="{90A3CA91-C8C1-4DFD-9F34-19E720A8FC90}">
      <dgm:prSet/>
      <dgm:spPr/>
      <dgm:t>
        <a:bodyPr/>
        <a:lstStyle/>
        <a:p>
          <a:endParaRPr lang="en-US"/>
        </a:p>
      </dgm:t>
    </dgm:pt>
    <dgm:pt modelId="{7B9B84FC-E66B-4608-BAC0-F80B3CA50FD2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nb-NO"/>
            <a:t>JavaScript</a:t>
          </a:r>
          <a:endParaRPr lang="en-US"/>
        </a:p>
      </dgm:t>
    </dgm:pt>
    <dgm:pt modelId="{49A5566D-DE78-4157-82CF-9094C8CDFCC7}" type="parTrans" cxnId="{4C1CC153-AD50-4A63-84F1-161752D3A133}">
      <dgm:prSet/>
      <dgm:spPr/>
      <dgm:t>
        <a:bodyPr/>
        <a:lstStyle/>
        <a:p>
          <a:endParaRPr lang="en-US"/>
        </a:p>
      </dgm:t>
    </dgm:pt>
    <dgm:pt modelId="{E5A83F0F-E88D-4194-A358-806F9B7169EE}" type="sibTrans" cxnId="{4C1CC153-AD50-4A63-84F1-161752D3A133}">
      <dgm:prSet/>
      <dgm:spPr/>
      <dgm:t>
        <a:bodyPr/>
        <a:lstStyle/>
        <a:p>
          <a:endParaRPr lang="en-US"/>
        </a:p>
      </dgm:t>
    </dgm:pt>
    <dgm:pt modelId="{5590B3FD-759D-42E7-B5D8-93A646DD2C8F}">
      <dgm:prSet/>
      <dgm:spPr/>
      <dgm:t>
        <a:bodyPr/>
        <a:lstStyle/>
        <a:p>
          <a:pPr>
            <a:lnSpc>
              <a:spcPct val="100000"/>
            </a:lnSpc>
          </a:pPr>
          <a:r>
            <a:rPr lang="nb-NO"/>
            <a:t>Conditional operator</a:t>
          </a:r>
          <a:endParaRPr lang="en-US"/>
        </a:p>
      </dgm:t>
    </dgm:pt>
    <dgm:pt modelId="{4DFB5FF8-E618-4AF1-92E2-6DCC07F2C406}" type="parTrans" cxnId="{C704F7AB-DC47-40A6-82B4-95A01A832A2F}">
      <dgm:prSet/>
      <dgm:spPr/>
      <dgm:t>
        <a:bodyPr/>
        <a:lstStyle/>
        <a:p>
          <a:endParaRPr lang="en-US"/>
        </a:p>
      </dgm:t>
    </dgm:pt>
    <dgm:pt modelId="{CFF3AADB-DB15-4EAD-B035-96C01FCC5F2B}" type="sibTrans" cxnId="{C704F7AB-DC47-40A6-82B4-95A01A832A2F}">
      <dgm:prSet/>
      <dgm:spPr/>
      <dgm:t>
        <a:bodyPr/>
        <a:lstStyle/>
        <a:p>
          <a:endParaRPr lang="en-US"/>
        </a:p>
      </dgm:t>
    </dgm:pt>
    <dgm:pt modelId="{3412C32E-6724-4644-999A-053EF49653BB}">
      <dgm:prSet/>
      <dgm:spPr/>
      <dgm:t>
        <a:bodyPr/>
        <a:lstStyle/>
        <a:p>
          <a:pPr>
            <a:lnSpc>
              <a:spcPct val="100000"/>
            </a:lnSpc>
          </a:pPr>
          <a:r>
            <a:rPr lang="nb-NO"/>
            <a:t>Arrow functions</a:t>
          </a:r>
          <a:endParaRPr lang="en-US"/>
        </a:p>
      </dgm:t>
    </dgm:pt>
    <dgm:pt modelId="{5F1A36B4-9A0F-4D1D-8E00-4D3E413D509B}" type="parTrans" cxnId="{E28855DD-D8AB-4AA0-9558-EF52E6F182CA}">
      <dgm:prSet/>
      <dgm:spPr/>
      <dgm:t>
        <a:bodyPr/>
        <a:lstStyle/>
        <a:p>
          <a:endParaRPr lang="en-US"/>
        </a:p>
      </dgm:t>
    </dgm:pt>
    <dgm:pt modelId="{67F1F831-5658-4EF2-ADAE-F92EB9E0ED06}" type="sibTrans" cxnId="{E28855DD-D8AB-4AA0-9558-EF52E6F182CA}">
      <dgm:prSet/>
      <dgm:spPr/>
      <dgm:t>
        <a:bodyPr/>
        <a:lstStyle/>
        <a:p>
          <a:endParaRPr lang="en-US"/>
        </a:p>
      </dgm:t>
    </dgm:pt>
    <dgm:pt modelId="{AA853C61-92DC-4A60-B26D-14C8DE4FD800}" type="pres">
      <dgm:prSet presAssocID="{E2687963-2902-49D4-9686-2AF1CCC65B2F}" presName="root" presStyleCnt="0">
        <dgm:presLayoutVars>
          <dgm:dir/>
          <dgm:resizeHandles val="exact"/>
        </dgm:presLayoutVars>
      </dgm:prSet>
      <dgm:spPr/>
    </dgm:pt>
    <dgm:pt modelId="{3034D7FC-52A9-462B-9BCC-839A8E2ABB76}" type="pres">
      <dgm:prSet presAssocID="{0A9AECBD-0212-44F4-900A-97A9A6AA10E4}" presName="compNode" presStyleCnt="0"/>
      <dgm:spPr/>
    </dgm:pt>
    <dgm:pt modelId="{613AAA1E-6038-4A82-BB04-6B7A15A777BF}" type="pres">
      <dgm:prSet presAssocID="{0A9AECBD-0212-44F4-900A-97A9A6AA10E4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849B3958-0EC6-4F6E-91DF-0713F769A0FE}" type="pres">
      <dgm:prSet presAssocID="{0A9AECBD-0212-44F4-900A-97A9A6AA10E4}" presName="iconSpace" presStyleCnt="0"/>
      <dgm:spPr/>
    </dgm:pt>
    <dgm:pt modelId="{52ACE435-9F6D-4EE8-B0A7-75FFFC8C97FD}" type="pres">
      <dgm:prSet presAssocID="{0A9AECBD-0212-44F4-900A-97A9A6AA10E4}" presName="parTx" presStyleLbl="revTx" presStyleIdx="0" presStyleCnt="4">
        <dgm:presLayoutVars>
          <dgm:chMax val="0"/>
          <dgm:chPref val="0"/>
        </dgm:presLayoutVars>
      </dgm:prSet>
      <dgm:spPr/>
    </dgm:pt>
    <dgm:pt modelId="{FBF5A0F9-A3E6-4AE2-93CF-1E25F5F3CE81}" type="pres">
      <dgm:prSet presAssocID="{0A9AECBD-0212-44F4-900A-97A9A6AA10E4}" presName="txSpace" presStyleCnt="0"/>
      <dgm:spPr/>
    </dgm:pt>
    <dgm:pt modelId="{43514A68-6873-4FC0-8ECA-FD080F8D7031}" type="pres">
      <dgm:prSet presAssocID="{0A9AECBD-0212-44F4-900A-97A9A6AA10E4}" presName="desTx" presStyleLbl="revTx" presStyleIdx="1" presStyleCnt="4">
        <dgm:presLayoutVars/>
      </dgm:prSet>
      <dgm:spPr/>
    </dgm:pt>
    <dgm:pt modelId="{B703C4DF-C2B7-49F5-A3FA-B52A508B685A}" type="pres">
      <dgm:prSet presAssocID="{1D8FAB0E-10C9-46C8-9AE6-AAA2E3B24C13}" presName="sibTrans" presStyleCnt="0"/>
      <dgm:spPr/>
    </dgm:pt>
    <dgm:pt modelId="{88089CFF-C296-4049-AC9F-FBB217B30033}" type="pres">
      <dgm:prSet presAssocID="{7B9B84FC-E66B-4608-BAC0-F80B3CA50FD2}" presName="compNode" presStyleCnt="0"/>
      <dgm:spPr/>
    </dgm:pt>
    <dgm:pt modelId="{9F65AAED-5784-46F0-8D69-365D0E2A310C}" type="pres">
      <dgm:prSet presAssocID="{7B9B84FC-E66B-4608-BAC0-F80B3CA50FD2}" presName="iconRect" presStyleLbl="node1" presStyleIdx="1" presStyleCnt="2"/>
      <dgm:spPr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</dgm:pt>
    <dgm:pt modelId="{FEAC4BAF-9F69-447A-96C5-067613B534A3}" type="pres">
      <dgm:prSet presAssocID="{7B9B84FC-E66B-4608-BAC0-F80B3CA50FD2}" presName="iconSpace" presStyleCnt="0"/>
      <dgm:spPr/>
    </dgm:pt>
    <dgm:pt modelId="{17E0ED5E-CCF0-4676-9EAF-E19DA68B133A}" type="pres">
      <dgm:prSet presAssocID="{7B9B84FC-E66B-4608-BAC0-F80B3CA50FD2}" presName="parTx" presStyleLbl="revTx" presStyleIdx="2" presStyleCnt="4">
        <dgm:presLayoutVars>
          <dgm:chMax val="0"/>
          <dgm:chPref val="0"/>
        </dgm:presLayoutVars>
      </dgm:prSet>
      <dgm:spPr/>
    </dgm:pt>
    <dgm:pt modelId="{6B57C5AE-D8C4-4527-8D82-1F8B4DF3AEC0}" type="pres">
      <dgm:prSet presAssocID="{7B9B84FC-E66B-4608-BAC0-F80B3CA50FD2}" presName="txSpace" presStyleCnt="0"/>
      <dgm:spPr/>
    </dgm:pt>
    <dgm:pt modelId="{A1AE7F12-0D96-4F10-9A6A-1A525ED2639D}" type="pres">
      <dgm:prSet presAssocID="{7B9B84FC-E66B-4608-BAC0-F80B3CA50FD2}" presName="desTx" presStyleLbl="revTx" presStyleIdx="3" presStyleCnt="4">
        <dgm:presLayoutVars/>
      </dgm:prSet>
      <dgm:spPr/>
    </dgm:pt>
  </dgm:ptLst>
  <dgm:cxnLst>
    <dgm:cxn modelId="{B4803001-9063-44A6-A86F-5CFE1302A38C}" type="presOf" srcId="{3412C32E-6724-4644-999A-053EF49653BB}" destId="{A1AE7F12-0D96-4F10-9A6A-1A525ED2639D}" srcOrd="0" destOrd="1" presId="urn:microsoft.com/office/officeart/2018/2/layout/IconLabelDescriptionList"/>
    <dgm:cxn modelId="{DC28C515-BC38-415D-BB45-2A245129C277}" type="presOf" srcId="{5590B3FD-759D-42E7-B5D8-93A646DD2C8F}" destId="{A1AE7F12-0D96-4F10-9A6A-1A525ED2639D}" srcOrd="0" destOrd="0" presId="urn:microsoft.com/office/officeart/2018/2/layout/IconLabelDescriptionList"/>
    <dgm:cxn modelId="{44FFA319-D2AE-4520-BFEF-CCB83168E1C2}" type="presOf" srcId="{F5572D35-5822-4735-A9C6-A01030541590}" destId="{43514A68-6873-4FC0-8ECA-FD080F8D7031}" srcOrd="0" destOrd="4" presId="urn:microsoft.com/office/officeart/2018/2/layout/IconLabelDescriptionList"/>
    <dgm:cxn modelId="{D2860E2D-ACB3-4993-B23E-1E0F7D142403}" srcId="{E2687963-2902-49D4-9686-2AF1CCC65B2F}" destId="{0A9AECBD-0212-44F4-900A-97A9A6AA10E4}" srcOrd="0" destOrd="0" parTransId="{D9ECFE2F-E780-4D06-B12F-D19866398484}" sibTransId="{1D8FAB0E-10C9-46C8-9AE6-AAA2E3B24C13}"/>
    <dgm:cxn modelId="{B15BC247-38A0-4C1B-9495-E0AE90B8E340}" type="presOf" srcId="{E2687963-2902-49D4-9686-2AF1CCC65B2F}" destId="{AA853C61-92DC-4A60-B26D-14C8DE4FD800}" srcOrd="0" destOrd="0" presId="urn:microsoft.com/office/officeart/2018/2/layout/IconLabelDescriptionList"/>
    <dgm:cxn modelId="{799DBD4A-D6F0-42AC-A5F6-3697B89D3C65}" type="presOf" srcId="{6EAB9F9C-71D1-4AC0-B895-C5A091EDA38D}" destId="{43514A68-6873-4FC0-8ECA-FD080F8D7031}" srcOrd="0" destOrd="2" presId="urn:microsoft.com/office/officeart/2018/2/layout/IconLabelDescriptionList"/>
    <dgm:cxn modelId="{BBD19850-4B66-4117-9B1F-30F6D62DB6EA}" type="presOf" srcId="{0A9AECBD-0212-44F4-900A-97A9A6AA10E4}" destId="{52ACE435-9F6D-4EE8-B0A7-75FFFC8C97FD}" srcOrd="0" destOrd="0" presId="urn:microsoft.com/office/officeart/2018/2/layout/IconLabelDescriptionList"/>
    <dgm:cxn modelId="{B625BB70-EF01-461C-B559-CF06AF1D4CB9}" type="presOf" srcId="{25F8FE39-F21A-4B6A-92F9-AFD64EEBDBE0}" destId="{43514A68-6873-4FC0-8ECA-FD080F8D7031}" srcOrd="0" destOrd="0" presId="urn:microsoft.com/office/officeart/2018/2/layout/IconLabelDescriptionList"/>
    <dgm:cxn modelId="{4C1CC153-AD50-4A63-84F1-161752D3A133}" srcId="{E2687963-2902-49D4-9686-2AF1CCC65B2F}" destId="{7B9B84FC-E66B-4608-BAC0-F80B3CA50FD2}" srcOrd="1" destOrd="0" parTransId="{49A5566D-DE78-4157-82CF-9094C8CDFCC7}" sibTransId="{E5A83F0F-E88D-4194-A358-806F9B7169EE}"/>
    <dgm:cxn modelId="{AD11B57A-6071-4A67-8A8C-EDE7EF1DA68A}" srcId="{0A9AECBD-0212-44F4-900A-97A9A6AA10E4}" destId="{25F8FE39-F21A-4B6A-92F9-AFD64EEBDBE0}" srcOrd="0" destOrd="0" parTransId="{7F25E59E-B4C5-4B6F-902F-FA553134EBA3}" sibTransId="{A9A39C38-0F34-416E-B8F6-CE15658B77D5}"/>
    <dgm:cxn modelId="{D371EF7B-6591-4278-886F-BD6CD3421B8E}" srcId="{0A9AECBD-0212-44F4-900A-97A9A6AA10E4}" destId="{A69EC930-4287-4B1F-AECC-AEC84A9A8B3F}" srcOrd="3" destOrd="0" parTransId="{65BD3343-9DE3-433B-A50B-241F76C7683C}" sibTransId="{6EF41E3B-6371-4ED3-9B76-44F6FD0DE798}"/>
    <dgm:cxn modelId="{4003388D-C751-41BA-9CE2-4CDB4723DB36}" type="presOf" srcId="{4B87A439-71D1-4A38-B35E-E2A90DD67FB0}" destId="{43514A68-6873-4FC0-8ECA-FD080F8D7031}" srcOrd="0" destOrd="1" presId="urn:microsoft.com/office/officeart/2018/2/layout/IconLabelDescriptionList"/>
    <dgm:cxn modelId="{90A3CA91-C8C1-4DFD-9F34-19E720A8FC90}" srcId="{0A9AECBD-0212-44F4-900A-97A9A6AA10E4}" destId="{F5572D35-5822-4735-A9C6-A01030541590}" srcOrd="4" destOrd="0" parTransId="{0C900EAD-5D77-466F-AD74-95F9E8A56975}" sibTransId="{65AAD8BA-6BA6-4660-8E1A-3521C92B0F39}"/>
    <dgm:cxn modelId="{323EF5AA-0065-4C7E-8CCC-6BE7B691F6E4}" type="presOf" srcId="{7B9B84FC-E66B-4608-BAC0-F80B3CA50FD2}" destId="{17E0ED5E-CCF0-4676-9EAF-E19DA68B133A}" srcOrd="0" destOrd="0" presId="urn:microsoft.com/office/officeart/2018/2/layout/IconLabelDescriptionList"/>
    <dgm:cxn modelId="{C704F7AB-DC47-40A6-82B4-95A01A832A2F}" srcId="{7B9B84FC-E66B-4608-BAC0-F80B3CA50FD2}" destId="{5590B3FD-759D-42E7-B5D8-93A646DD2C8F}" srcOrd="0" destOrd="0" parTransId="{4DFB5FF8-E618-4AF1-92E2-6DCC07F2C406}" sibTransId="{CFF3AADB-DB15-4EAD-B035-96C01FCC5F2B}"/>
    <dgm:cxn modelId="{5886D6B3-B86F-4057-95A3-BAC1FB2D7312}" srcId="{0A9AECBD-0212-44F4-900A-97A9A6AA10E4}" destId="{6EAB9F9C-71D1-4AC0-B895-C5A091EDA38D}" srcOrd="2" destOrd="0" parTransId="{8709CF9D-B219-43CB-AAB3-F2A3B76AC724}" sibTransId="{0BFA0E06-FA23-4F80-8DD4-058074E21AD4}"/>
    <dgm:cxn modelId="{FA4CD8BF-B663-492D-8AA4-B5461E328B53}" type="presOf" srcId="{A69EC930-4287-4B1F-AECC-AEC84A9A8B3F}" destId="{43514A68-6873-4FC0-8ECA-FD080F8D7031}" srcOrd="0" destOrd="3" presId="urn:microsoft.com/office/officeart/2018/2/layout/IconLabelDescriptionList"/>
    <dgm:cxn modelId="{E28855DD-D8AB-4AA0-9558-EF52E6F182CA}" srcId="{7B9B84FC-E66B-4608-BAC0-F80B3CA50FD2}" destId="{3412C32E-6724-4644-999A-053EF49653BB}" srcOrd="1" destOrd="0" parTransId="{5F1A36B4-9A0F-4D1D-8E00-4D3E413D509B}" sibTransId="{67F1F831-5658-4EF2-ADAE-F92EB9E0ED06}"/>
    <dgm:cxn modelId="{250DACEC-BD2C-472B-8B5B-AA320CB6C312}" srcId="{0A9AECBD-0212-44F4-900A-97A9A6AA10E4}" destId="{4B87A439-71D1-4A38-B35E-E2A90DD67FB0}" srcOrd="1" destOrd="0" parTransId="{3BD42645-6698-4CE5-A86D-9EC3F4772927}" sibTransId="{62291B40-EE88-4E12-ACF9-BABC12339EC0}"/>
    <dgm:cxn modelId="{E287F4F8-A405-4680-88D9-5AB44567A49F}" type="presParOf" srcId="{AA853C61-92DC-4A60-B26D-14C8DE4FD800}" destId="{3034D7FC-52A9-462B-9BCC-839A8E2ABB76}" srcOrd="0" destOrd="0" presId="urn:microsoft.com/office/officeart/2018/2/layout/IconLabelDescriptionList"/>
    <dgm:cxn modelId="{7DBA9003-1A94-49FD-ADA1-C2A577D50DF7}" type="presParOf" srcId="{3034D7FC-52A9-462B-9BCC-839A8E2ABB76}" destId="{613AAA1E-6038-4A82-BB04-6B7A15A777BF}" srcOrd="0" destOrd="0" presId="urn:microsoft.com/office/officeart/2018/2/layout/IconLabelDescriptionList"/>
    <dgm:cxn modelId="{4A616ACB-194A-408C-96C1-42D226C8BF36}" type="presParOf" srcId="{3034D7FC-52A9-462B-9BCC-839A8E2ABB76}" destId="{849B3958-0EC6-4F6E-91DF-0713F769A0FE}" srcOrd="1" destOrd="0" presId="urn:microsoft.com/office/officeart/2018/2/layout/IconLabelDescriptionList"/>
    <dgm:cxn modelId="{489A1E91-1ABF-4D7F-A26A-7DD5881D0298}" type="presParOf" srcId="{3034D7FC-52A9-462B-9BCC-839A8E2ABB76}" destId="{52ACE435-9F6D-4EE8-B0A7-75FFFC8C97FD}" srcOrd="2" destOrd="0" presId="urn:microsoft.com/office/officeart/2018/2/layout/IconLabelDescriptionList"/>
    <dgm:cxn modelId="{10E1FA3C-DCF9-489B-867B-5ED8354B7D58}" type="presParOf" srcId="{3034D7FC-52A9-462B-9BCC-839A8E2ABB76}" destId="{FBF5A0F9-A3E6-4AE2-93CF-1E25F5F3CE81}" srcOrd="3" destOrd="0" presId="urn:microsoft.com/office/officeart/2018/2/layout/IconLabelDescriptionList"/>
    <dgm:cxn modelId="{5710026C-7075-474F-B18C-31128E87806B}" type="presParOf" srcId="{3034D7FC-52A9-462B-9BCC-839A8E2ABB76}" destId="{43514A68-6873-4FC0-8ECA-FD080F8D7031}" srcOrd="4" destOrd="0" presId="urn:microsoft.com/office/officeart/2018/2/layout/IconLabelDescriptionList"/>
    <dgm:cxn modelId="{6A1058C3-895F-4A33-B885-5256375B0D18}" type="presParOf" srcId="{AA853C61-92DC-4A60-B26D-14C8DE4FD800}" destId="{B703C4DF-C2B7-49F5-A3FA-B52A508B685A}" srcOrd="1" destOrd="0" presId="urn:microsoft.com/office/officeart/2018/2/layout/IconLabelDescriptionList"/>
    <dgm:cxn modelId="{4B20C41D-D9EF-4981-9BC2-20589AD66590}" type="presParOf" srcId="{AA853C61-92DC-4A60-B26D-14C8DE4FD800}" destId="{88089CFF-C296-4049-AC9F-FBB217B30033}" srcOrd="2" destOrd="0" presId="urn:microsoft.com/office/officeart/2018/2/layout/IconLabelDescriptionList"/>
    <dgm:cxn modelId="{A5FE9B27-BB33-4968-9C15-6360C3A9039D}" type="presParOf" srcId="{88089CFF-C296-4049-AC9F-FBB217B30033}" destId="{9F65AAED-5784-46F0-8D69-365D0E2A310C}" srcOrd="0" destOrd="0" presId="urn:microsoft.com/office/officeart/2018/2/layout/IconLabelDescriptionList"/>
    <dgm:cxn modelId="{3549580A-59E5-4B13-BB6C-93F784BA9934}" type="presParOf" srcId="{88089CFF-C296-4049-AC9F-FBB217B30033}" destId="{FEAC4BAF-9F69-447A-96C5-067613B534A3}" srcOrd="1" destOrd="0" presId="urn:microsoft.com/office/officeart/2018/2/layout/IconLabelDescriptionList"/>
    <dgm:cxn modelId="{5B253CCA-79C8-4365-89E3-55964FE948AA}" type="presParOf" srcId="{88089CFF-C296-4049-AC9F-FBB217B30033}" destId="{17E0ED5E-CCF0-4676-9EAF-E19DA68B133A}" srcOrd="2" destOrd="0" presId="urn:microsoft.com/office/officeart/2018/2/layout/IconLabelDescriptionList"/>
    <dgm:cxn modelId="{10384C78-5FEE-4786-984F-C7756F1F5BD9}" type="presParOf" srcId="{88089CFF-C296-4049-AC9F-FBB217B30033}" destId="{6B57C5AE-D8C4-4527-8D82-1F8B4DF3AEC0}" srcOrd="3" destOrd="0" presId="urn:microsoft.com/office/officeart/2018/2/layout/IconLabelDescriptionList"/>
    <dgm:cxn modelId="{6091FBBE-FFFF-41FF-8867-0654F47C8159}" type="presParOf" srcId="{88089CFF-C296-4049-AC9F-FBB217B30033}" destId="{A1AE7F12-0D96-4F10-9A6A-1A525ED2639D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935F7CA-E492-4BC5-8F29-710115DBAF3C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31F311F6-14A9-4985-A3C3-327926592DEA}">
      <dgm:prSet custT="1"/>
      <dgm:spPr/>
      <dgm:t>
        <a:bodyPr/>
        <a:lstStyle/>
        <a:p>
          <a:r>
            <a:rPr lang="nb-NO" sz="2800" b="1"/>
            <a:t>Hva</a:t>
          </a:r>
          <a:endParaRPr lang="en-US" sz="2800"/>
        </a:p>
      </dgm:t>
    </dgm:pt>
    <dgm:pt modelId="{73F63457-4A2E-45CB-9032-5318B243DAE7}" type="parTrans" cxnId="{B97F7378-EA04-4967-9973-03F0A3C23C8E}">
      <dgm:prSet/>
      <dgm:spPr/>
      <dgm:t>
        <a:bodyPr/>
        <a:lstStyle/>
        <a:p>
          <a:endParaRPr lang="en-US"/>
        </a:p>
      </dgm:t>
    </dgm:pt>
    <dgm:pt modelId="{BD8EE017-0C2A-42D6-BF8A-FFF423BA2000}" type="sibTrans" cxnId="{B97F7378-EA04-4967-9973-03F0A3C23C8E}">
      <dgm:prSet/>
      <dgm:spPr/>
      <dgm:t>
        <a:bodyPr/>
        <a:lstStyle/>
        <a:p>
          <a:endParaRPr lang="en-US"/>
        </a:p>
      </dgm:t>
    </dgm:pt>
    <dgm:pt modelId="{2AF3A66D-7F19-40A0-A883-9BA690DAD36A}">
      <dgm:prSet custT="1"/>
      <dgm:spPr/>
      <dgm:t>
        <a:bodyPr/>
        <a:lstStyle/>
        <a:p>
          <a:r>
            <a:rPr lang="nb-NO" sz="2800"/>
            <a:t>Kalle på funksjon inni seg selv</a:t>
          </a:r>
          <a:endParaRPr lang="en-US" sz="2800"/>
        </a:p>
      </dgm:t>
    </dgm:pt>
    <dgm:pt modelId="{670B5BD1-816B-4CD9-BB4A-DF84064D2940}" type="parTrans" cxnId="{BEB4DF69-0525-42AE-9BA7-F092FF81B001}">
      <dgm:prSet/>
      <dgm:spPr/>
      <dgm:t>
        <a:bodyPr/>
        <a:lstStyle/>
        <a:p>
          <a:endParaRPr lang="en-US"/>
        </a:p>
      </dgm:t>
    </dgm:pt>
    <dgm:pt modelId="{9BC52E87-3AE3-4E66-A7C3-4B47F10212FB}" type="sibTrans" cxnId="{BEB4DF69-0525-42AE-9BA7-F092FF81B001}">
      <dgm:prSet/>
      <dgm:spPr/>
      <dgm:t>
        <a:bodyPr/>
        <a:lstStyle/>
        <a:p>
          <a:endParaRPr lang="en-US"/>
        </a:p>
      </dgm:t>
    </dgm:pt>
    <dgm:pt modelId="{33741EEA-1A59-4186-BEA5-852D06442C97}">
      <dgm:prSet custT="1"/>
      <dgm:spPr/>
      <dgm:t>
        <a:bodyPr/>
        <a:lstStyle/>
        <a:p>
          <a:r>
            <a:rPr lang="nb-NO" sz="2800" b="1"/>
            <a:t>Hvorfor</a:t>
          </a:r>
          <a:endParaRPr lang="en-US" sz="2800"/>
        </a:p>
      </dgm:t>
    </dgm:pt>
    <dgm:pt modelId="{BEA18434-7F9D-4710-97B5-2610A711FFC7}" type="parTrans" cxnId="{30A39CAD-1DF8-4DE1-BC52-7B124881B67B}">
      <dgm:prSet/>
      <dgm:spPr/>
      <dgm:t>
        <a:bodyPr/>
        <a:lstStyle/>
        <a:p>
          <a:endParaRPr lang="en-US"/>
        </a:p>
      </dgm:t>
    </dgm:pt>
    <dgm:pt modelId="{C0B4D6D4-6BFA-47A8-9937-9945919AB525}" type="sibTrans" cxnId="{30A39CAD-1DF8-4DE1-BC52-7B124881B67B}">
      <dgm:prSet/>
      <dgm:spPr/>
      <dgm:t>
        <a:bodyPr/>
        <a:lstStyle/>
        <a:p>
          <a:endParaRPr lang="en-US"/>
        </a:p>
      </dgm:t>
    </dgm:pt>
    <dgm:pt modelId="{C4046E7B-6C9D-4A01-ACAC-E1B4018ED694}">
      <dgm:prSet custT="1"/>
      <dgm:spPr/>
      <dgm:t>
        <a:bodyPr/>
        <a:lstStyle/>
        <a:p>
          <a:r>
            <a:rPr lang="nb-NO" sz="2800"/>
            <a:t>Fungerer litt som en løkke, som da gjøres frem til man er fornøyd</a:t>
          </a:r>
          <a:endParaRPr lang="en-US" sz="2800"/>
        </a:p>
      </dgm:t>
    </dgm:pt>
    <dgm:pt modelId="{780D2FD6-A761-4F43-8185-470F0409D645}" type="parTrans" cxnId="{793E30D5-6DC1-480B-8301-4A970F9876F4}">
      <dgm:prSet/>
      <dgm:spPr/>
      <dgm:t>
        <a:bodyPr/>
        <a:lstStyle/>
        <a:p>
          <a:endParaRPr lang="en-US"/>
        </a:p>
      </dgm:t>
    </dgm:pt>
    <dgm:pt modelId="{3F40B1E5-A39B-4198-9DD4-8C84C100C632}" type="sibTrans" cxnId="{793E30D5-6DC1-480B-8301-4A970F9876F4}">
      <dgm:prSet/>
      <dgm:spPr/>
      <dgm:t>
        <a:bodyPr/>
        <a:lstStyle/>
        <a:p>
          <a:endParaRPr lang="en-US"/>
        </a:p>
      </dgm:t>
    </dgm:pt>
    <dgm:pt modelId="{70BA531E-4B67-4E98-A76F-B213F810783A}">
      <dgm:prSet custT="1"/>
      <dgm:spPr/>
      <dgm:t>
        <a:bodyPr/>
        <a:lstStyle/>
        <a:p>
          <a:r>
            <a:rPr lang="nb-NO" sz="2800" b="1"/>
            <a:t>Hvordan</a:t>
          </a:r>
          <a:endParaRPr lang="en-US" sz="2800"/>
        </a:p>
      </dgm:t>
    </dgm:pt>
    <dgm:pt modelId="{C140A769-4E3C-4B11-9697-0FC889E97E71}" type="parTrans" cxnId="{6B0A82AA-3C7D-485D-8174-9A8D5FA4CD74}">
      <dgm:prSet/>
      <dgm:spPr/>
      <dgm:t>
        <a:bodyPr/>
        <a:lstStyle/>
        <a:p>
          <a:endParaRPr lang="en-US"/>
        </a:p>
      </dgm:t>
    </dgm:pt>
    <dgm:pt modelId="{6AD56BC1-EC0F-4C8A-B929-A4C315B00EEF}" type="sibTrans" cxnId="{6B0A82AA-3C7D-485D-8174-9A8D5FA4CD74}">
      <dgm:prSet/>
      <dgm:spPr/>
      <dgm:t>
        <a:bodyPr/>
        <a:lstStyle/>
        <a:p>
          <a:endParaRPr lang="en-US"/>
        </a:p>
      </dgm:t>
    </dgm:pt>
    <dgm:pt modelId="{DCAF9699-C917-4135-A50E-F77BB30A3D86}">
      <dgm:prSet custT="1"/>
      <dgm:spPr/>
      <dgm:t>
        <a:bodyPr/>
        <a:lstStyle/>
        <a:p>
          <a:r>
            <a:rPr lang="nb-NO" sz="2800"/>
            <a:t>Eksempel!</a:t>
          </a:r>
          <a:endParaRPr lang="en-US" sz="2800"/>
        </a:p>
      </dgm:t>
    </dgm:pt>
    <dgm:pt modelId="{F50892CA-5065-493B-A005-52F38928AE64}" type="parTrans" cxnId="{761EF40C-5B12-4D56-BAC5-9166053C7B31}">
      <dgm:prSet/>
      <dgm:spPr/>
      <dgm:t>
        <a:bodyPr/>
        <a:lstStyle/>
        <a:p>
          <a:endParaRPr lang="en-US"/>
        </a:p>
      </dgm:t>
    </dgm:pt>
    <dgm:pt modelId="{C353CCED-65D4-4BD0-B977-90705EF26E81}" type="sibTrans" cxnId="{761EF40C-5B12-4D56-BAC5-9166053C7B31}">
      <dgm:prSet/>
      <dgm:spPr/>
      <dgm:t>
        <a:bodyPr/>
        <a:lstStyle/>
        <a:p>
          <a:endParaRPr lang="en-US"/>
        </a:p>
      </dgm:t>
    </dgm:pt>
    <dgm:pt modelId="{096DC64D-7CA8-A04A-84FB-7FF94467A77F}" type="pres">
      <dgm:prSet presAssocID="{F935F7CA-E492-4BC5-8F29-710115DBAF3C}" presName="vert0" presStyleCnt="0">
        <dgm:presLayoutVars>
          <dgm:dir/>
          <dgm:animOne val="branch"/>
          <dgm:animLvl val="lvl"/>
        </dgm:presLayoutVars>
      </dgm:prSet>
      <dgm:spPr/>
    </dgm:pt>
    <dgm:pt modelId="{3957812E-34F1-B94B-9774-32136AD9D4C0}" type="pres">
      <dgm:prSet presAssocID="{31F311F6-14A9-4985-A3C3-327926592DEA}" presName="thickLine" presStyleLbl="alignNode1" presStyleIdx="0" presStyleCnt="3"/>
      <dgm:spPr/>
    </dgm:pt>
    <dgm:pt modelId="{5A2ADD5E-42A9-C443-8DFB-7A20C0767558}" type="pres">
      <dgm:prSet presAssocID="{31F311F6-14A9-4985-A3C3-327926592DEA}" presName="horz1" presStyleCnt="0"/>
      <dgm:spPr/>
    </dgm:pt>
    <dgm:pt modelId="{B6FE075E-7D6B-F448-A1CD-4FB7A93759BB}" type="pres">
      <dgm:prSet presAssocID="{31F311F6-14A9-4985-A3C3-327926592DEA}" presName="tx1" presStyleLbl="revTx" presStyleIdx="0" presStyleCnt="6" custScaleX="128853"/>
      <dgm:spPr/>
    </dgm:pt>
    <dgm:pt modelId="{70943549-0D8D-0A45-B5ED-B59C067F950C}" type="pres">
      <dgm:prSet presAssocID="{31F311F6-14A9-4985-A3C3-327926592DEA}" presName="vert1" presStyleCnt="0"/>
      <dgm:spPr/>
    </dgm:pt>
    <dgm:pt modelId="{ADF9E3DF-A492-D347-A720-0D39E29CF44F}" type="pres">
      <dgm:prSet presAssocID="{2AF3A66D-7F19-40A0-A883-9BA690DAD36A}" presName="vertSpace2a" presStyleCnt="0"/>
      <dgm:spPr/>
    </dgm:pt>
    <dgm:pt modelId="{D591C5DF-3CCA-EA44-9A24-4D5AA0489BCD}" type="pres">
      <dgm:prSet presAssocID="{2AF3A66D-7F19-40A0-A883-9BA690DAD36A}" presName="horz2" presStyleCnt="0"/>
      <dgm:spPr/>
    </dgm:pt>
    <dgm:pt modelId="{7CFC8572-7E38-2F46-B5F4-E3CB2F5B00DC}" type="pres">
      <dgm:prSet presAssocID="{2AF3A66D-7F19-40A0-A883-9BA690DAD36A}" presName="horzSpace2" presStyleCnt="0"/>
      <dgm:spPr/>
    </dgm:pt>
    <dgm:pt modelId="{80C7765E-199A-4A43-B489-13E19E512BBA}" type="pres">
      <dgm:prSet presAssocID="{2AF3A66D-7F19-40A0-A883-9BA690DAD36A}" presName="tx2" presStyleLbl="revTx" presStyleIdx="1" presStyleCnt="6"/>
      <dgm:spPr/>
    </dgm:pt>
    <dgm:pt modelId="{4598946A-D9B2-684F-84C4-B1D0A914BB07}" type="pres">
      <dgm:prSet presAssocID="{2AF3A66D-7F19-40A0-A883-9BA690DAD36A}" presName="vert2" presStyleCnt="0"/>
      <dgm:spPr/>
    </dgm:pt>
    <dgm:pt modelId="{724E4332-268C-C14A-909D-0F0CF150DBEB}" type="pres">
      <dgm:prSet presAssocID="{2AF3A66D-7F19-40A0-A883-9BA690DAD36A}" presName="thinLine2b" presStyleLbl="callout" presStyleIdx="0" presStyleCnt="3"/>
      <dgm:spPr/>
    </dgm:pt>
    <dgm:pt modelId="{187397AA-A46B-E742-92BB-2A2AF6D04228}" type="pres">
      <dgm:prSet presAssocID="{2AF3A66D-7F19-40A0-A883-9BA690DAD36A}" presName="vertSpace2b" presStyleCnt="0"/>
      <dgm:spPr/>
    </dgm:pt>
    <dgm:pt modelId="{898762A4-997E-CC48-8AC5-28530F2D83EB}" type="pres">
      <dgm:prSet presAssocID="{33741EEA-1A59-4186-BEA5-852D06442C97}" presName="thickLine" presStyleLbl="alignNode1" presStyleIdx="1" presStyleCnt="3"/>
      <dgm:spPr/>
    </dgm:pt>
    <dgm:pt modelId="{31F76FBC-9CEF-0C46-B389-6A9CBE70C504}" type="pres">
      <dgm:prSet presAssocID="{33741EEA-1A59-4186-BEA5-852D06442C97}" presName="horz1" presStyleCnt="0"/>
      <dgm:spPr/>
    </dgm:pt>
    <dgm:pt modelId="{5B236C7E-337E-A343-A86D-E37859B5FA79}" type="pres">
      <dgm:prSet presAssocID="{33741EEA-1A59-4186-BEA5-852D06442C97}" presName="tx1" presStyleLbl="revTx" presStyleIdx="2" presStyleCnt="6" custScaleX="128853"/>
      <dgm:spPr/>
    </dgm:pt>
    <dgm:pt modelId="{E6EBF2FA-FA95-C24C-BF47-CCBDB6A08855}" type="pres">
      <dgm:prSet presAssocID="{33741EEA-1A59-4186-BEA5-852D06442C97}" presName="vert1" presStyleCnt="0"/>
      <dgm:spPr/>
    </dgm:pt>
    <dgm:pt modelId="{0B0E1F8F-267E-8F4B-A7A3-E7438B04186D}" type="pres">
      <dgm:prSet presAssocID="{C4046E7B-6C9D-4A01-ACAC-E1B4018ED694}" presName="vertSpace2a" presStyleCnt="0"/>
      <dgm:spPr/>
    </dgm:pt>
    <dgm:pt modelId="{9060C858-D438-1241-B669-0BB90A71B2D5}" type="pres">
      <dgm:prSet presAssocID="{C4046E7B-6C9D-4A01-ACAC-E1B4018ED694}" presName="horz2" presStyleCnt="0"/>
      <dgm:spPr/>
    </dgm:pt>
    <dgm:pt modelId="{F8E94359-A5EA-684D-8A38-F24DD583463F}" type="pres">
      <dgm:prSet presAssocID="{C4046E7B-6C9D-4A01-ACAC-E1B4018ED694}" presName="horzSpace2" presStyleCnt="0"/>
      <dgm:spPr/>
    </dgm:pt>
    <dgm:pt modelId="{17267584-A4DB-FD4C-9DA5-D850C8351857}" type="pres">
      <dgm:prSet presAssocID="{C4046E7B-6C9D-4A01-ACAC-E1B4018ED694}" presName="tx2" presStyleLbl="revTx" presStyleIdx="3" presStyleCnt="6"/>
      <dgm:spPr/>
    </dgm:pt>
    <dgm:pt modelId="{1D3E7A58-AA65-7B42-81DE-A07D027484C2}" type="pres">
      <dgm:prSet presAssocID="{C4046E7B-6C9D-4A01-ACAC-E1B4018ED694}" presName="vert2" presStyleCnt="0"/>
      <dgm:spPr/>
    </dgm:pt>
    <dgm:pt modelId="{103AD6B8-C1FB-B747-AFC7-9404045E095F}" type="pres">
      <dgm:prSet presAssocID="{C4046E7B-6C9D-4A01-ACAC-E1B4018ED694}" presName="thinLine2b" presStyleLbl="callout" presStyleIdx="1" presStyleCnt="3"/>
      <dgm:spPr/>
    </dgm:pt>
    <dgm:pt modelId="{CC05B575-D545-DC49-876F-EC7EB05E0A25}" type="pres">
      <dgm:prSet presAssocID="{C4046E7B-6C9D-4A01-ACAC-E1B4018ED694}" presName="vertSpace2b" presStyleCnt="0"/>
      <dgm:spPr/>
    </dgm:pt>
    <dgm:pt modelId="{FF17AC68-5F1B-3A44-A99C-C98467E57ED8}" type="pres">
      <dgm:prSet presAssocID="{70BA531E-4B67-4E98-A76F-B213F810783A}" presName="thickLine" presStyleLbl="alignNode1" presStyleIdx="2" presStyleCnt="3"/>
      <dgm:spPr/>
    </dgm:pt>
    <dgm:pt modelId="{9BB97CB0-95E4-B54F-AE0B-B8F5B392457A}" type="pres">
      <dgm:prSet presAssocID="{70BA531E-4B67-4E98-A76F-B213F810783A}" presName="horz1" presStyleCnt="0"/>
      <dgm:spPr/>
    </dgm:pt>
    <dgm:pt modelId="{466A7504-A527-9D4E-AC7E-55A24579683B}" type="pres">
      <dgm:prSet presAssocID="{70BA531E-4B67-4E98-A76F-B213F810783A}" presName="tx1" presStyleLbl="revTx" presStyleIdx="4" presStyleCnt="6" custScaleX="128853"/>
      <dgm:spPr/>
    </dgm:pt>
    <dgm:pt modelId="{101A6937-37CB-474C-B5D4-33ACF4668BBA}" type="pres">
      <dgm:prSet presAssocID="{70BA531E-4B67-4E98-A76F-B213F810783A}" presName="vert1" presStyleCnt="0"/>
      <dgm:spPr/>
    </dgm:pt>
    <dgm:pt modelId="{32E7AEE4-45B9-6F4F-A22E-7FCB73464CF9}" type="pres">
      <dgm:prSet presAssocID="{DCAF9699-C917-4135-A50E-F77BB30A3D86}" presName="vertSpace2a" presStyleCnt="0"/>
      <dgm:spPr/>
    </dgm:pt>
    <dgm:pt modelId="{EC1B8167-6122-1E4A-85CD-52D44EA15ED9}" type="pres">
      <dgm:prSet presAssocID="{DCAF9699-C917-4135-A50E-F77BB30A3D86}" presName="horz2" presStyleCnt="0"/>
      <dgm:spPr/>
    </dgm:pt>
    <dgm:pt modelId="{F2F268D3-3D96-A14B-974C-F70CCC62C27C}" type="pres">
      <dgm:prSet presAssocID="{DCAF9699-C917-4135-A50E-F77BB30A3D86}" presName="horzSpace2" presStyleCnt="0"/>
      <dgm:spPr/>
    </dgm:pt>
    <dgm:pt modelId="{76F7D25D-A24F-BC4F-817A-D2ED47CC4706}" type="pres">
      <dgm:prSet presAssocID="{DCAF9699-C917-4135-A50E-F77BB30A3D86}" presName="tx2" presStyleLbl="revTx" presStyleIdx="5" presStyleCnt="6"/>
      <dgm:spPr/>
    </dgm:pt>
    <dgm:pt modelId="{ABB77E30-9409-5F42-BF5F-2BCA3481B9A8}" type="pres">
      <dgm:prSet presAssocID="{DCAF9699-C917-4135-A50E-F77BB30A3D86}" presName="vert2" presStyleCnt="0"/>
      <dgm:spPr/>
    </dgm:pt>
    <dgm:pt modelId="{8DACCEE4-D870-E745-9314-E920F0405B62}" type="pres">
      <dgm:prSet presAssocID="{DCAF9699-C917-4135-A50E-F77BB30A3D86}" presName="thinLine2b" presStyleLbl="callout" presStyleIdx="2" presStyleCnt="3"/>
      <dgm:spPr/>
    </dgm:pt>
    <dgm:pt modelId="{6D5DD649-AE0E-C841-9CCF-B3F05C967931}" type="pres">
      <dgm:prSet presAssocID="{DCAF9699-C917-4135-A50E-F77BB30A3D86}" presName="vertSpace2b" presStyleCnt="0"/>
      <dgm:spPr/>
    </dgm:pt>
  </dgm:ptLst>
  <dgm:cxnLst>
    <dgm:cxn modelId="{761EF40C-5B12-4D56-BAC5-9166053C7B31}" srcId="{70BA531E-4B67-4E98-A76F-B213F810783A}" destId="{DCAF9699-C917-4135-A50E-F77BB30A3D86}" srcOrd="0" destOrd="0" parTransId="{F50892CA-5065-493B-A005-52F38928AE64}" sibTransId="{C353CCED-65D4-4BD0-B977-90705EF26E81}"/>
    <dgm:cxn modelId="{2307C73F-4F98-2D49-A5EC-F168B37EE810}" type="presOf" srcId="{DCAF9699-C917-4135-A50E-F77BB30A3D86}" destId="{76F7D25D-A24F-BC4F-817A-D2ED47CC4706}" srcOrd="0" destOrd="0" presId="urn:microsoft.com/office/officeart/2008/layout/LinedList"/>
    <dgm:cxn modelId="{3DA45862-8772-2D4C-BA7F-D0DD6EF6B7F8}" type="presOf" srcId="{F935F7CA-E492-4BC5-8F29-710115DBAF3C}" destId="{096DC64D-7CA8-A04A-84FB-7FF94467A77F}" srcOrd="0" destOrd="0" presId="urn:microsoft.com/office/officeart/2008/layout/LinedList"/>
    <dgm:cxn modelId="{BEB4DF69-0525-42AE-9BA7-F092FF81B001}" srcId="{31F311F6-14A9-4985-A3C3-327926592DEA}" destId="{2AF3A66D-7F19-40A0-A883-9BA690DAD36A}" srcOrd="0" destOrd="0" parTransId="{670B5BD1-816B-4CD9-BB4A-DF84064D2940}" sibTransId="{9BC52E87-3AE3-4E66-A7C3-4B47F10212FB}"/>
    <dgm:cxn modelId="{B97F7378-EA04-4967-9973-03F0A3C23C8E}" srcId="{F935F7CA-E492-4BC5-8F29-710115DBAF3C}" destId="{31F311F6-14A9-4985-A3C3-327926592DEA}" srcOrd="0" destOrd="0" parTransId="{73F63457-4A2E-45CB-9032-5318B243DAE7}" sibTransId="{BD8EE017-0C2A-42D6-BF8A-FFF423BA2000}"/>
    <dgm:cxn modelId="{6F559D7B-D498-D14F-8F9B-16D890E069D0}" type="presOf" srcId="{31F311F6-14A9-4985-A3C3-327926592DEA}" destId="{B6FE075E-7D6B-F448-A1CD-4FB7A93759BB}" srcOrd="0" destOrd="0" presId="urn:microsoft.com/office/officeart/2008/layout/LinedList"/>
    <dgm:cxn modelId="{27DAC18C-8A7A-A140-8224-0B677A1285F4}" type="presOf" srcId="{33741EEA-1A59-4186-BEA5-852D06442C97}" destId="{5B236C7E-337E-A343-A86D-E37859B5FA79}" srcOrd="0" destOrd="0" presId="urn:microsoft.com/office/officeart/2008/layout/LinedList"/>
    <dgm:cxn modelId="{F536FAA8-B43C-2E41-B126-F339D55F30C1}" type="presOf" srcId="{C4046E7B-6C9D-4A01-ACAC-E1B4018ED694}" destId="{17267584-A4DB-FD4C-9DA5-D850C8351857}" srcOrd="0" destOrd="0" presId="urn:microsoft.com/office/officeart/2008/layout/LinedList"/>
    <dgm:cxn modelId="{6B0A82AA-3C7D-485D-8174-9A8D5FA4CD74}" srcId="{F935F7CA-E492-4BC5-8F29-710115DBAF3C}" destId="{70BA531E-4B67-4E98-A76F-B213F810783A}" srcOrd="2" destOrd="0" parTransId="{C140A769-4E3C-4B11-9697-0FC889E97E71}" sibTransId="{6AD56BC1-EC0F-4C8A-B929-A4C315B00EEF}"/>
    <dgm:cxn modelId="{30A39CAD-1DF8-4DE1-BC52-7B124881B67B}" srcId="{F935F7CA-E492-4BC5-8F29-710115DBAF3C}" destId="{33741EEA-1A59-4186-BEA5-852D06442C97}" srcOrd="1" destOrd="0" parTransId="{BEA18434-7F9D-4710-97B5-2610A711FFC7}" sibTransId="{C0B4D6D4-6BFA-47A8-9937-9945919AB525}"/>
    <dgm:cxn modelId="{16C2F1CB-979A-BD4D-8DDC-A2D3942A1F37}" type="presOf" srcId="{2AF3A66D-7F19-40A0-A883-9BA690DAD36A}" destId="{80C7765E-199A-4A43-B489-13E19E512BBA}" srcOrd="0" destOrd="0" presId="urn:microsoft.com/office/officeart/2008/layout/LinedList"/>
    <dgm:cxn modelId="{793E30D5-6DC1-480B-8301-4A970F9876F4}" srcId="{33741EEA-1A59-4186-BEA5-852D06442C97}" destId="{C4046E7B-6C9D-4A01-ACAC-E1B4018ED694}" srcOrd="0" destOrd="0" parTransId="{780D2FD6-A761-4F43-8185-470F0409D645}" sibTransId="{3F40B1E5-A39B-4198-9DD4-8C84C100C632}"/>
    <dgm:cxn modelId="{A26EE9DC-B280-534E-A5E5-053FE743952F}" type="presOf" srcId="{70BA531E-4B67-4E98-A76F-B213F810783A}" destId="{466A7504-A527-9D4E-AC7E-55A24579683B}" srcOrd="0" destOrd="0" presId="urn:microsoft.com/office/officeart/2008/layout/LinedList"/>
    <dgm:cxn modelId="{FBAF3DBB-7BEC-4C4C-8413-801821987A45}" type="presParOf" srcId="{096DC64D-7CA8-A04A-84FB-7FF94467A77F}" destId="{3957812E-34F1-B94B-9774-32136AD9D4C0}" srcOrd="0" destOrd="0" presId="urn:microsoft.com/office/officeart/2008/layout/LinedList"/>
    <dgm:cxn modelId="{1687DE0B-9EDD-2446-A71F-05A23D3F49DB}" type="presParOf" srcId="{096DC64D-7CA8-A04A-84FB-7FF94467A77F}" destId="{5A2ADD5E-42A9-C443-8DFB-7A20C0767558}" srcOrd="1" destOrd="0" presId="urn:microsoft.com/office/officeart/2008/layout/LinedList"/>
    <dgm:cxn modelId="{A73E7A5A-D4FD-3445-A87A-ADC016F9209B}" type="presParOf" srcId="{5A2ADD5E-42A9-C443-8DFB-7A20C0767558}" destId="{B6FE075E-7D6B-F448-A1CD-4FB7A93759BB}" srcOrd="0" destOrd="0" presId="urn:microsoft.com/office/officeart/2008/layout/LinedList"/>
    <dgm:cxn modelId="{B553FA1D-5A04-F343-99FF-B887C205480C}" type="presParOf" srcId="{5A2ADD5E-42A9-C443-8DFB-7A20C0767558}" destId="{70943549-0D8D-0A45-B5ED-B59C067F950C}" srcOrd="1" destOrd="0" presId="urn:microsoft.com/office/officeart/2008/layout/LinedList"/>
    <dgm:cxn modelId="{2BAC43D0-86AA-954A-BFE3-F3BEEFDCA896}" type="presParOf" srcId="{70943549-0D8D-0A45-B5ED-B59C067F950C}" destId="{ADF9E3DF-A492-D347-A720-0D39E29CF44F}" srcOrd="0" destOrd="0" presId="urn:microsoft.com/office/officeart/2008/layout/LinedList"/>
    <dgm:cxn modelId="{A88B7E96-8736-EA4D-AF65-FBB825B0CEC0}" type="presParOf" srcId="{70943549-0D8D-0A45-B5ED-B59C067F950C}" destId="{D591C5DF-3CCA-EA44-9A24-4D5AA0489BCD}" srcOrd="1" destOrd="0" presId="urn:microsoft.com/office/officeart/2008/layout/LinedList"/>
    <dgm:cxn modelId="{17A30397-DFCA-0740-81D7-54954EDA516E}" type="presParOf" srcId="{D591C5DF-3CCA-EA44-9A24-4D5AA0489BCD}" destId="{7CFC8572-7E38-2F46-B5F4-E3CB2F5B00DC}" srcOrd="0" destOrd="0" presId="urn:microsoft.com/office/officeart/2008/layout/LinedList"/>
    <dgm:cxn modelId="{FE029023-5A47-5F4F-A336-A8FC0F10C784}" type="presParOf" srcId="{D591C5DF-3CCA-EA44-9A24-4D5AA0489BCD}" destId="{80C7765E-199A-4A43-B489-13E19E512BBA}" srcOrd="1" destOrd="0" presId="urn:microsoft.com/office/officeart/2008/layout/LinedList"/>
    <dgm:cxn modelId="{1FDD4C8F-1FE6-974C-B70E-B343341F62F5}" type="presParOf" srcId="{D591C5DF-3CCA-EA44-9A24-4D5AA0489BCD}" destId="{4598946A-D9B2-684F-84C4-B1D0A914BB07}" srcOrd="2" destOrd="0" presId="urn:microsoft.com/office/officeart/2008/layout/LinedList"/>
    <dgm:cxn modelId="{FB2D92DA-0DD3-0545-B0DF-0D9E53113017}" type="presParOf" srcId="{70943549-0D8D-0A45-B5ED-B59C067F950C}" destId="{724E4332-268C-C14A-909D-0F0CF150DBEB}" srcOrd="2" destOrd="0" presId="urn:microsoft.com/office/officeart/2008/layout/LinedList"/>
    <dgm:cxn modelId="{92A1F5A2-4C58-2146-A920-712C9264702A}" type="presParOf" srcId="{70943549-0D8D-0A45-B5ED-B59C067F950C}" destId="{187397AA-A46B-E742-92BB-2A2AF6D04228}" srcOrd="3" destOrd="0" presId="urn:microsoft.com/office/officeart/2008/layout/LinedList"/>
    <dgm:cxn modelId="{A2EE1656-9FCC-1B4E-9934-1DA4838033C4}" type="presParOf" srcId="{096DC64D-7CA8-A04A-84FB-7FF94467A77F}" destId="{898762A4-997E-CC48-8AC5-28530F2D83EB}" srcOrd="2" destOrd="0" presId="urn:microsoft.com/office/officeart/2008/layout/LinedList"/>
    <dgm:cxn modelId="{70509917-1107-E44B-AA88-9D92138C257C}" type="presParOf" srcId="{096DC64D-7CA8-A04A-84FB-7FF94467A77F}" destId="{31F76FBC-9CEF-0C46-B389-6A9CBE70C504}" srcOrd="3" destOrd="0" presId="urn:microsoft.com/office/officeart/2008/layout/LinedList"/>
    <dgm:cxn modelId="{5778D7D0-A500-4540-A8ED-955D777EB37C}" type="presParOf" srcId="{31F76FBC-9CEF-0C46-B389-6A9CBE70C504}" destId="{5B236C7E-337E-A343-A86D-E37859B5FA79}" srcOrd="0" destOrd="0" presId="urn:microsoft.com/office/officeart/2008/layout/LinedList"/>
    <dgm:cxn modelId="{74BB1B82-03C2-2E4D-AA1F-7D7A6B7C4258}" type="presParOf" srcId="{31F76FBC-9CEF-0C46-B389-6A9CBE70C504}" destId="{E6EBF2FA-FA95-C24C-BF47-CCBDB6A08855}" srcOrd="1" destOrd="0" presId="urn:microsoft.com/office/officeart/2008/layout/LinedList"/>
    <dgm:cxn modelId="{94CBA897-3E6D-7343-9BE6-EE96B002F931}" type="presParOf" srcId="{E6EBF2FA-FA95-C24C-BF47-CCBDB6A08855}" destId="{0B0E1F8F-267E-8F4B-A7A3-E7438B04186D}" srcOrd="0" destOrd="0" presId="urn:microsoft.com/office/officeart/2008/layout/LinedList"/>
    <dgm:cxn modelId="{B4395991-9723-0745-BE6D-3DB387A41E20}" type="presParOf" srcId="{E6EBF2FA-FA95-C24C-BF47-CCBDB6A08855}" destId="{9060C858-D438-1241-B669-0BB90A71B2D5}" srcOrd="1" destOrd="0" presId="urn:microsoft.com/office/officeart/2008/layout/LinedList"/>
    <dgm:cxn modelId="{C317941B-576C-BB4D-9518-4D200A40657F}" type="presParOf" srcId="{9060C858-D438-1241-B669-0BB90A71B2D5}" destId="{F8E94359-A5EA-684D-8A38-F24DD583463F}" srcOrd="0" destOrd="0" presId="urn:microsoft.com/office/officeart/2008/layout/LinedList"/>
    <dgm:cxn modelId="{7E0BB02F-1102-A845-99DB-72619847530F}" type="presParOf" srcId="{9060C858-D438-1241-B669-0BB90A71B2D5}" destId="{17267584-A4DB-FD4C-9DA5-D850C8351857}" srcOrd="1" destOrd="0" presId="urn:microsoft.com/office/officeart/2008/layout/LinedList"/>
    <dgm:cxn modelId="{540F633D-15F2-0443-9832-FACA11218D00}" type="presParOf" srcId="{9060C858-D438-1241-B669-0BB90A71B2D5}" destId="{1D3E7A58-AA65-7B42-81DE-A07D027484C2}" srcOrd="2" destOrd="0" presId="urn:microsoft.com/office/officeart/2008/layout/LinedList"/>
    <dgm:cxn modelId="{C52D7DD6-4E73-4748-A681-2874A419BC1E}" type="presParOf" srcId="{E6EBF2FA-FA95-C24C-BF47-CCBDB6A08855}" destId="{103AD6B8-C1FB-B747-AFC7-9404045E095F}" srcOrd="2" destOrd="0" presId="urn:microsoft.com/office/officeart/2008/layout/LinedList"/>
    <dgm:cxn modelId="{517A79E1-C143-9940-AF7B-F743B4115B19}" type="presParOf" srcId="{E6EBF2FA-FA95-C24C-BF47-CCBDB6A08855}" destId="{CC05B575-D545-DC49-876F-EC7EB05E0A25}" srcOrd="3" destOrd="0" presId="urn:microsoft.com/office/officeart/2008/layout/LinedList"/>
    <dgm:cxn modelId="{1C049BFF-9D06-9046-A431-8777FD663442}" type="presParOf" srcId="{096DC64D-7CA8-A04A-84FB-7FF94467A77F}" destId="{FF17AC68-5F1B-3A44-A99C-C98467E57ED8}" srcOrd="4" destOrd="0" presId="urn:microsoft.com/office/officeart/2008/layout/LinedList"/>
    <dgm:cxn modelId="{C1D35721-D3A3-9D4A-97E3-8252F3969498}" type="presParOf" srcId="{096DC64D-7CA8-A04A-84FB-7FF94467A77F}" destId="{9BB97CB0-95E4-B54F-AE0B-B8F5B392457A}" srcOrd="5" destOrd="0" presId="urn:microsoft.com/office/officeart/2008/layout/LinedList"/>
    <dgm:cxn modelId="{54D4FFF7-3DB3-C543-A1B4-A2D536BB77A4}" type="presParOf" srcId="{9BB97CB0-95E4-B54F-AE0B-B8F5B392457A}" destId="{466A7504-A527-9D4E-AC7E-55A24579683B}" srcOrd="0" destOrd="0" presId="urn:microsoft.com/office/officeart/2008/layout/LinedList"/>
    <dgm:cxn modelId="{3116A03E-11B6-4746-AEA9-6C27902592C4}" type="presParOf" srcId="{9BB97CB0-95E4-B54F-AE0B-B8F5B392457A}" destId="{101A6937-37CB-474C-B5D4-33ACF4668BBA}" srcOrd="1" destOrd="0" presId="urn:microsoft.com/office/officeart/2008/layout/LinedList"/>
    <dgm:cxn modelId="{41C717CB-ED2B-044E-8218-3FD89FF8B9B2}" type="presParOf" srcId="{101A6937-37CB-474C-B5D4-33ACF4668BBA}" destId="{32E7AEE4-45B9-6F4F-A22E-7FCB73464CF9}" srcOrd="0" destOrd="0" presId="urn:microsoft.com/office/officeart/2008/layout/LinedList"/>
    <dgm:cxn modelId="{41471D95-30EC-4D4C-B823-3C2AF69BDF81}" type="presParOf" srcId="{101A6937-37CB-474C-B5D4-33ACF4668BBA}" destId="{EC1B8167-6122-1E4A-85CD-52D44EA15ED9}" srcOrd="1" destOrd="0" presId="urn:microsoft.com/office/officeart/2008/layout/LinedList"/>
    <dgm:cxn modelId="{54920873-EA10-F24F-BFD8-0C9364C0EF9A}" type="presParOf" srcId="{EC1B8167-6122-1E4A-85CD-52D44EA15ED9}" destId="{F2F268D3-3D96-A14B-974C-F70CCC62C27C}" srcOrd="0" destOrd="0" presId="urn:microsoft.com/office/officeart/2008/layout/LinedList"/>
    <dgm:cxn modelId="{718145BA-9DF0-6344-8EAC-66CCB77E64AF}" type="presParOf" srcId="{EC1B8167-6122-1E4A-85CD-52D44EA15ED9}" destId="{76F7D25D-A24F-BC4F-817A-D2ED47CC4706}" srcOrd="1" destOrd="0" presId="urn:microsoft.com/office/officeart/2008/layout/LinedList"/>
    <dgm:cxn modelId="{547D512E-48AF-7A49-85FC-1A826467A146}" type="presParOf" srcId="{EC1B8167-6122-1E4A-85CD-52D44EA15ED9}" destId="{ABB77E30-9409-5F42-BF5F-2BCA3481B9A8}" srcOrd="2" destOrd="0" presId="urn:microsoft.com/office/officeart/2008/layout/LinedList"/>
    <dgm:cxn modelId="{9BFBD634-1A35-EE40-B890-5E77EB97B8D1}" type="presParOf" srcId="{101A6937-37CB-474C-B5D4-33ACF4668BBA}" destId="{8DACCEE4-D870-E745-9314-E920F0405B62}" srcOrd="2" destOrd="0" presId="urn:microsoft.com/office/officeart/2008/layout/LinedList"/>
    <dgm:cxn modelId="{49D46312-D6F7-0A4C-A91C-CBB65EABA43F}" type="presParOf" srcId="{101A6937-37CB-474C-B5D4-33ACF4668BBA}" destId="{6D5DD649-AE0E-C841-9CCF-B3F05C967931}" srcOrd="3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3AAA1E-6038-4A82-BB04-6B7A15A777BF}">
      <dsp:nvSpPr>
        <dsp:cNvPr id="0" name=""/>
        <dsp:cNvSpPr/>
      </dsp:nvSpPr>
      <dsp:spPr>
        <a:xfrm>
          <a:off x="559800" y="110483"/>
          <a:ext cx="1512000" cy="1512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ACE435-9F6D-4EE8-B0A7-75FFFC8C97FD}">
      <dsp:nvSpPr>
        <dsp:cNvPr id="0" name=""/>
        <dsp:cNvSpPr/>
      </dsp:nvSpPr>
      <dsp:spPr>
        <a:xfrm>
          <a:off x="559800" y="1800089"/>
          <a:ext cx="432000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600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nb-NO" sz="3600" kern="1200"/>
            <a:t>Python</a:t>
          </a:r>
          <a:endParaRPr lang="en-US" sz="3600" kern="1200"/>
        </a:p>
      </dsp:txBody>
      <dsp:txXfrm>
        <a:off x="559800" y="1800089"/>
        <a:ext cx="4320000" cy="648000"/>
      </dsp:txXfrm>
    </dsp:sp>
    <dsp:sp modelId="{43514A68-6873-4FC0-8ECA-FD080F8D7031}">
      <dsp:nvSpPr>
        <dsp:cNvPr id="0" name=""/>
        <dsp:cNvSpPr/>
      </dsp:nvSpPr>
      <dsp:spPr>
        <a:xfrm>
          <a:off x="559800" y="2530696"/>
          <a:ext cx="4320000" cy="17101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1700" kern="1200"/>
            <a:t>Exceptions (unntaksbehandling)</a:t>
          </a:r>
          <a:endParaRPr lang="en-US" sz="1700" kern="1200"/>
        </a:p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1700" kern="1200"/>
            <a:t>Arrow notation</a:t>
          </a:r>
          <a:endParaRPr lang="en-US" sz="1700" kern="1200"/>
        </a:p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1700" kern="1200"/>
            <a:t>List comprehension</a:t>
          </a:r>
          <a:endParaRPr lang="en-US" sz="1700" kern="1200"/>
        </a:p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1700" kern="1200"/>
            <a:t>Lambda funksjoner</a:t>
          </a:r>
          <a:endParaRPr lang="en-US" sz="1700" kern="1200"/>
        </a:p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1700" kern="1200"/>
            <a:t>Rekursjon</a:t>
          </a:r>
          <a:endParaRPr lang="en-US" sz="1700" kern="1200"/>
        </a:p>
      </dsp:txBody>
      <dsp:txXfrm>
        <a:off x="559800" y="2530696"/>
        <a:ext cx="4320000" cy="1710158"/>
      </dsp:txXfrm>
    </dsp:sp>
    <dsp:sp modelId="{9F65AAED-5784-46F0-8D69-365D0E2A310C}">
      <dsp:nvSpPr>
        <dsp:cNvPr id="0" name=""/>
        <dsp:cNvSpPr/>
      </dsp:nvSpPr>
      <dsp:spPr>
        <a:xfrm>
          <a:off x="5635800" y="110483"/>
          <a:ext cx="1512000" cy="1512000"/>
        </a:xfrm>
        <a:prstGeom prst="rect">
          <a:avLst/>
        </a:prstGeom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E0ED5E-CCF0-4676-9EAF-E19DA68B133A}">
      <dsp:nvSpPr>
        <dsp:cNvPr id="0" name=""/>
        <dsp:cNvSpPr/>
      </dsp:nvSpPr>
      <dsp:spPr>
        <a:xfrm>
          <a:off x="5635800" y="1800089"/>
          <a:ext cx="432000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600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nb-NO" sz="3600" kern="1200"/>
            <a:t>JavaScript</a:t>
          </a:r>
          <a:endParaRPr lang="en-US" sz="3600" kern="1200"/>
        </a:p>
      </dsp:txBody>
      <dsp:txXfrm>
        <a:off x="5635800" y="1800089"/>
        <a:ext cx="4320000" cy="648000"/>
      </dsp:txXfrm>
    </dsp:sp>
    <dsp:sp modelId="{A1AE7F12-0D96-4F10-9A6A-1A525ED2639D}">
      <dsp:nvSpPr>
        <dsp:cNvPr id="0" name=""/>
        <dsp:cNvSpPr/>
      </dsp:nvSpPr>
      <dsp:spPr>
        <a:xfrm>
          <a:off x="5635800" y="2530696"/>
          <a:ext cx="4320000" cy="17101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1700" kern="1200"/>
            <a:t>Conditional operator</a:t>
          </a:r>
          <a:endParaRPr lang="en-US" sz="1700" kern="1200"/>
        </a:p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1700" kern="1200"/>
            <a:t>Arrow functions</a:t>
          </a:r>
          <a:endParaRPr lang="en-US" sz="1700" kern="1200"/>
        </a:p>
      </dsp:txBody>
      <dsp:txXfrm>
        <a:off x="5635800" y="2530696"/>
        <a:ext cx="4320000" cy="171015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57812E-34F1-B94B-9774-32136AD9D4C0}">
      <dsp:nvSpPr>
        <dsp:cNvPr id="0" name=""/>
        <dsp:cNvSpPr/>
      </dsp:nvSpPr>
      <dsp:spPr>
        <a:xfrm>
          <a:off x="0" y="2687"/>
          <a:ext cx="6638821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6FE075E-7D6B-F448-A1CD-4FB7A93759BB}">
      <dsp:nvSpPr>
        <dsp:cNvPr id="0" name=""/>
        <dsp:cNvSpPr/>
      </dsp:nvSpPr>
      <dsp:spPr>
        <a:xfrm>
          <a:off x="0" y="2687"/>
          <a:ext cx="1617301" cy="18331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2800" b="1" kern="1200"/>
            <a:t>Hva</a:t>
          </a:r>
          <a:endParaRPr lang="en-US" sz="2800" kern="1200"/>
        </a:p>
      </dsp:txBody>
      <dsp:txXfrm>
        <a:off x="0" y="2687"/>
        <a:ext cx="1617301" cy="1833104"/>
      </dsp:txXfrm>
    </dsp:sp>
    <dsp:sp modelId="{80C7765E-199A-4A43-B489-13E19E512BBA}">
      <dsp:nvSpPr>
        <dsp:cNvPr id="0" name=""/>
        <dsp:cNvSpPr/>
      </dsp:nvSpPr>
      <dsp:spPr>
        <a:xfrm>
          <a:off x="1711437" y="85929"/>
          <a:ext cx="4926471" cy="16648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2800" kern="1200"/>
            <a:t>Kalle på funksjon inni seg selv</a:t>
          </a:r>
          <a:endParaRPr lang="en-US" sz="2800" kern="1200"/>
        </a:p>
      </dsp:txBody>
      <dsp:txXfrm>
        <a:off x="1711437" y="85929"/>
        <a:ext cx="4926471" cy="1664830"/>
      </dsp:txXfrm>
    </dsp:sp>
    <dsp:sp modelId="{724E4332-268C-C14A-909D-0F0CF150DBEB}">
      <dsp:nvSpPr>
        <dsp:cNvPr id="0" name=""/>
        <dsp:cNvSpPr/>
      </dsp:nvSpPr>
      <dsp:spPr>
        <a:xfrm>
          <a:off x="1617301" y="1750760"/>
          <a:ext cx="5020608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98762A4-997E-CC48-8AC5-28530F2D83EB}">
      <dsp:nvSpPr>
        <dsp:cNvPr id="0" name=""/>
        <dsp:cNvSpPr/>
      </dsp:nvSpPr>
      <dsp:spPr>
        <a:xfrm>
          <a:off x="0" y="1835791"/>
          <a:ext cx="6638821" cy="0"/>
        </a:xfrm>
        <a:prstGeom prst="line">
          <a:avLst/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accent2">
              <a:hueOff val="-727682"/>
              <a:satOff val="-41964"/>
              <a:lumOff val="431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236C7E-337E-A343-A86D-E37859B5FA79}">
      <dsp:nvSpPr>
        <dsp:cNvPr id="0" name=""/>
        <dsp:cNvSpPr/>
      </dsp:nvSpPr>
      <dsp:spPr>
        <a:xfrm>
          <a:off x="0" y="1835791"/>
          <a:ext cx="1617301" cy="18331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2800" b="1" kern="1200"/>
            <a:t>Hvorfor</a:t>
          </a:r>
          <a:endParaRPr lang="en-US" sz="2800" kern="1200"/>
        </a:p>
      </dsp:txBody>
      <dsp:txXfrm>
        <a:off x="0" y="1835791"/>
        <a:ext cx="1617301" cy="1833104"/>
      </dsp:txXfrm>
    </dsp:sp>
    <dsp:sp modelId="{17267584-A4DB-FD4C-9DA5-D850C8351857}">
      <dsp:nvSpPr>
        <dsp:cNvPr id="0" name=""/>
        <dsp:cNvSpPr/>
      </dsp:nvSpPr>
      <dsp:spPr>
        <a:xfrm>
          <a:off x="1711437" y="1919033"/>
          <a:ext cx="4926471" cy="16648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2800" kern="1200"/>
            <a:t>Fungerer litt som en løkke, som da gjøres frem til man er fornøyd</a:t>
          </a:r>
          <a:endParaRPr lang="en-US" sz="2800" kern="1200"/>
        </a:p>
      </dsp:txBody>
      <dsp:txXfrm>
        <a:off x="1711437" y="1919033"/>
        <a:ext cx="4926471" cy="1664830"/>
      </dsp:txXfrm>
    </dsp:sp>
    <dsp:sp modelId="{103AD6B8-C1FB-B747-AFC7-9404045E095F}">
      <dsp:nvSpPr>
        <dsp:cNvPr id="0" name=""/>
        <dsp:cNvSpPr/>
      </dsp:nvSpPr>
      <dsp:spPr>
        <a:xfrm>
          <a:off x="1617301" y="3583864"/>
          <a:ext cx="5020608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F17AC68-5F1B-3A44-A99C-C98467E57ED8}">
      <dsp:nvSpPr>
        <dsp:cNvPr id="0" name=""/>
        <dsp:cNvSpPr/>
      </dsp:nvSpPr>
      <dsp:spPr>
        <a:xfrm>
          <a:off x="0" y="3668896"/>
          <a:ext cx="6638821" cy="0"/>
        </a:xfrm>
        <a:prstGeom prst="line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66A7504-A527-9D4E-AC7E-55A24579683B}">
      <dsp:nvSpPr>
        <dsp:cNvPr id="0" name=""/>
        <dsp:cNvSpPr/>
      </dsp:nvSpPr>
      <dsp:spPr>
        <a:xfrm>
          <a:off x="0" y="3668896"/>
          <a:ext cx="1617301" cy="18331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2800" b="1" kern="1200"/>
            <a:t>Hvordan</a:t>
          </a:r>
          <a:endParaRPr lang="en-US" sz="2800" kern="1200"/>
        </a:p>
      </dsp:txBody>
      <dsp:txXfrm>
        <a:off x="0" y="3668896"/>
        <a:ext cx="1617301" cy="1833104"/>
      </dsp:txXfrm>
    </dsp:sp>
    <dsp:sp modelId="{76F7D25D-A24F-BC4F-817A-D2ED47CC4706}">
      <dsp:nvSpPr>
        <dsp:cNvPr id="0" name=""/>
        <dsp:cNvSpPr/>
      </dsp:nvSpPr>
      <dsp:spPr>
        <a:xfrm>
          <a:off x="1711437" y="3752137"/>
          <a:ext cx="4926471" cy="16648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2800" kern="1200"/>
            <a:t>Eksempel!</a:t>
          </a:r>
          <a:endParaRPr lang="en-US" sz="2800" kern="1200"/>
        </a:p>
      </dsp:txBody>
      <dsp:txXfrm>
        <a:off x="1711437" y="3752137"/>
        <a:ext cx="4926471" cy="1664830"/>
      </dsp:txXfrm>
    </dsp:sp>
    <dsp:sp modelId="{8DACCEE4-D870-E745-9314-E920F0405B62}">
      <dsp:nvSpPr>
        <dsp:cNvPr id="0" name=""/>
        <dsp:cNvSpPr/>
      </dsp:nvSpPr>
      <dsp:spPr>
        <a:xfrm>
          <a:off x="1617301" y="5416968"/>
          <a:ext cx="5020608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C98B4B12-002F-B871-3D99-1B63785F80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Undertittel 2">
            <a:extLst>
              <a:ext uri="{FF2B5EF4-FFF2-40B4-BE49-F238E27FC236}">
                <a16:creationId xmlns:a16="http://schemas.microsoft.com/office/drawing/2014/main" id="{04B8C48D-0E86-EA24-D9A6-23525C8318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b-NO"/>
              <a:t>Klikk for å redigere undertittelstil i malen</a:t>
            </a:r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7F15BD02-4CA9-020E-B716-20A4A3D6AE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EBDD6-E54C-4043-8E78-F6BA7EE021C0}" type="datetimeFigureOut">
              <a:rPr lang="nb-NO" smtClean="0"/>
              <a:t>09.02.2023</a:t>
            </a:fld>
            <a:endParaRPr lang="nb-NO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7BEC4524-C414-ABAD-2AD4-465BFE841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DB907B23-F551-F4CA-BBCE-C3D0EB146B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68F7A5-E0D7-B748-9A8C-D2658F5CDBB8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478399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Loddret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48E372F7-E5C8-6D5F-5DE4-C739D2DD2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loddrett tekst 2">
            <a:extLst>
              <a:ext uri="{FF2B5EF4-FFF2-40B4-BE49-F238E27FC236}">
                <a16:creationId xmlns:a16="http://schemas.microsoft.com/office/drawing/2014/main" id="{59DAE568-436F-884F-1656-AF162F1952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697E9F9D-B8EE-603F-7B7C-1F4A5393CD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EBDD6-E54C-4043-8E78-F6BA7EE021C0}" type="datetimeFigureOut">
              <a:rPr lang="nb-NO" smtClean="0"/>
              <a:t>09.02.2023</a:t>
            </a:fld>
            <a:endParaRPr lang="nb-NO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087F38F3-4E96-8B98-89F2-080DF6ACBF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37FEE0E4-0912-1BB9-7704-240E8CDD5C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68F7A5-E0D7-B748-9A8C-D2658F5CDBB8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5276783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drett tit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drett tittel 1">
            <a:extLst>
              <a:ext uri="{FF2B5EF4-FFF2-40B4-BE49-F238E27FC236}">
                <a16:creationId xmlns:a16="http://schemas.microsoft.com/office/drawing/2014/main" id="{632703A9-3D80-AA9A-BC10-8F5E98CBE2C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loddrett tekst 2">
            <a:extLst>
              <a:ext uri="{FF2B5EF4-FFF2-40B4-BE49-F238E27FC236}">
                <a16:creationId xmlns:a16="http://schemas.microsoft.com/office/drawing/2014/main" id="{54D7336C-8D40-3A14-7C35-77A965E602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C30FA0AA-EE25-16A8-D466-9509D3D545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EBDD6-E54C-4043-8E78-F6BA7EE021C0}" type="datetimeFigureOut">
              <a:rPr lang="nb-NO" smtClean="0"/>
              <a:t>09.02.2023</a:t>
            </a:fld>
            <a:endParaRPr lang="nb-NO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AE80A8F2-A0BB-5621-E479-42A23C9D22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E0305CB8-CE44-1766-62DF-7C31BA71F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68F7A5-E0D7-B748-9A8C-D2658F5CDBB8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2681338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CFC6F4D2-ECC2-2378-63F8-03AA4F9989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5C3C8CF8-BA43-12B1-4E36-68DB8102BB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AD6F1F1E-58E5-5475-7940-7759254485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EBDD6-E54C-4043-8E78-F6BA7EE021C0}" type="datetimeFigureOut">
              <a:rPr lang="nb-NO" smtClean="0"/>
              <a:t>09.02.2023</a:t>
            </a:fld>
            <a:endParaRPr lang="nb-NO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D644E251-EEE6-6537-B9BF-96EE0AF22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35CA8806-7D2B-F549-A171-ED777EB7D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68F7A5-E0D7-B748-9A8C-D2658F5CDBB8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161881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Del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D5EF8E33-8F08-C883-117E-3251D285FC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1724FE0A-1252-B6A9-478A-EA574EBDEA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CE2C96AA-E8AC-8C95-E602-5253163688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EBDD6-E54C-4043-8E78-F6BA7EE021C0}" type="datetimeFigureOut">
              <a:rPr lang="nb-NO" smtClean="0"/>
              <a:t>09.02.2023</a:t>
            </a:fld>
            <a:endParaRPr lang="nb-NO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CEBC67F1-AF34-7789-806B-403FBC9DCE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2B3C923C-037B-6114-4E28-5C56A2856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68F7A5-E0D7-B748-9A8C-D2658F5CDBB8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0725362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DA09E9E8-3F97-296B-7D81-57004DD53D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EE4A8E50-2A49-FF9B-BFC5-C9B5143246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innhold 3">
            <a:extLst>
              <a:ext uri="{FF2B5EF4-FFF2-40B4-BE49-F238E27FC236}">
                <a16:creationId xmlns:a16="http://schemas.microsoft.com/office/drawing/2014/main" id="{5C85E138-8B62-D9A0-197C-A86D5443D0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5" name="Plassholder for dato 4">
            <a:extLst>
              <a:ext uri="{FF2B5EF4-FFF2-40B4-BE49-F238E27FC236}">
                <a16:creationId xmlns:a16="http://schemas.microsoft.com/office/drawing/2014/main" id="{5A144BC6-D31F-3CC3-866D-04DAB529AB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EBDD6-E54C-4043-8E78-F6BA7EE021C0}" type="datetimeFigureOut">
              <a:rPr lang="nb-NO" smtClean="0"/>
              <a:t>09.02.2023</a:t>
            </a:fld>
            <a:endParaRPr lang="nb-NO"/>
          </a:p>
        </p:txBody>
      </p:sp>
      <p:sp>
        <p:nvSpPr>
          <p:cNvPr id="6" name="Plassholder for bunntekst 5">
            <a:extLst>
              <a:ext uri="{FF2B5EF4-FFF2-40B4-BE49-F238E27FC236}">
                <a16:creationId xmlns:a16="http://schemas.microsoft.com/office/drawing/2014/main" id="{F9B89F54-B12D-E732-01D8-6C2C536116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Plassholder for lysbildenummer 6">
            <a:extLst>
              <a:ext uri="{FF2B5EF4-FFF2-40B4-BE49-F238E27FC236}">
                <a16:creationId xmlns:a16="http://schemas.microsoft.com/office/drawing/2014/main" id="{D887DF6F-1D33-F110-B603-DC9E19B10F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68F7A5-E0D7-B748-9A8C-D2658F5CDBB8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1766504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8D01731E-7800-48CC-3A14-3303E08F66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56A31194-EBF1-9614-5091-F1BEE6E1F5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" name="Plassholder for innhold 3">
            <a:extLst>
              <a:ext uri="{FF2B5EF4-FFF2-40B4-BE49-F238E27FC236}">
                <a16:creationId xmlns:a16="http://schemas.microsoft.com/office/drawing/2014/main" id="{3ED41522-A7DA-BE9B-5A76-7C6A9668E7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5" name="Plassholder for tekst 4">
            <a:extLst>
              <a:ext uri="{FF2B5EF4-FFF2-40B4-BE49-F238E27FC236}">
                <a16:creationId xmlns:a16="http://schemas.microsoft.com/office/drawing/2014/main" id="{FF5A5098-2144-E73B-2E1F-AAD5C92F044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6" name="Plassholder for innhold 5">
            <a:extLst>
              <a:ext uri="{FF2B5EF4-FFF2-40B4-BE49-F238E27FC236}">
                <a16:creationId xmlns:a16="http://schemas.microsoft.com/office/drawing/2014/main" id="{3A6CCF52-A0CF-FC29-F92D-3E2ADFAF115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7" name="Plassholder for dato 6">
            <a:extLst>
              <a:ext uri="{FF2B5EF4-FFF2-40B4-BE49-F238E27FC236}">
                <a16:creationId xmlns:a16="http://schemas.microsoft.com/office/drawing/2014/main" id="{179D7E50-408A-3B62-B9A2-2C9FDDB4CA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EBDD6-E54C-4043-8E78-F6BA7EE021C0}" type="datetimeFigureOut">
              <a:rPr lang="nb-NO" smtClean="0"/>
              <a:t>09.02.2023</a:t>
            </a:fld>
            <a:endParaRPr lang="nb-NO"/>
          </a:p>
        </p:txBody>
      </p:sp>
      <p:sp>
        <p:nvSpPr>
          <p:cNvPr id="8" name="Plassholder for bunntekst 7">
            <a:extLst>
              <a:ext uri="{FF2B5EF4-FFF2-40B4-BE49-F238E27FC236}">
                <a16:creationId xmlns:a16="http://schemas.microsoft.com/office/drawing/2014/main" id="{B99960C8-79AD-94C7-DE14-455CB00A7C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9" name="Plassholder for lysbildenummer 8">
            <a:extLst>
              <a:ext uri="{FF2B5EF4-FFF2-40B4-BE49-F238E27FC236}">
                <a16:creationId xmlns:a16="http://schemas.microsoft.com/office/drawing/2014/main" id="{02E6D2AD-C361-0B53-C304-D4B680E641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68F7A5-E0D7-B748-9A8C-D2658F5CDBB8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8174125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D616DD11-B3E9-1535-8485-2165EBFB4B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54F4A397-B882-D84D-4339-D8CDF3B901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EBDD6-E54C-4043-8E78-F6BA7EE021C0}" type="datetimeFigureOut">
              <a:rPr lang="nb-NO" smtClean="0"/>
              <a:t>09.02.2023</a:t>
            </a:fld>
            <a:endParaRPr lang="nb-NO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88F6B542-82D3-2E61-59FA-11AAFFAD0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CEAE3956-F1FA-4C7C-45B9-1EB56C8E7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68F7A5-E0D7-B748-9A8C-D2658F5CDBB8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810697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dato 1">
            <a:extLst>
              <a:ext uri="{FF2B5EF4-FFF2-40B4-BE49-F238E27FC236}">
                <a16:creationId xmlns:a16="http://schemas.microsoft.com/office/drawing/2014/main" id="{967A1CB8-9D3D-0F8A-A093-1044CCA659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EBDD6-E54C-4043-8E78-F6BA7EE021C0}" type="datetimeFigureOut">
              <a:rPr lang="nb-NO" smtClean="0"/>
              <a:t>09.02.2023</a:t>
            </a:fld>
            <a:endParaRPr lang="nb-NO"/>
          </a:p>
        </p:txBody>
      </p:sp>
      <p:sp>
        <p:nvSpPr>
          <p:cNvPr id="3" name="Plassholder for bunntekst 2">
            <a:extLst>
              <a:ext uri="{FF2B5EF4-FFF2-40B4-BE49-F238E27FC236}">
                <a16:creationId xmlns:a16="http://schemas.microsoft.com/office/drawing/2014/main" id="{CB8C244F-C983-9D9C-1C1C-63690468FA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Plassholder for lysbildenummer 3">
            <a:extLst>
              <a:ext uri="{FF2B5EF4-FFF2-40B4-BE49-F238E27FC236}">
                <a16:creationId xmlns:a16="http://schemas.microsoft.com/office/drawing/2014/main" id="{F1FC9800-BC55-6BEB-E86F-5034AAD0CE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68F7A5-E0D7-B748-9A8C-D2658F5CDBB8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9732532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nhold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D31114A2-9A5D-FDA4-96A6-BBC8869C2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661D78C6-703E-7731-598A-512DA26276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tekst 3">
            <a:extLst>
              <a:ext uri="{FF2B5EF4-FFF2-40B4-BE49-F238E27FC236}">
                <a16:creationId xmlns:a16="http://schemas.microsoft.com/office/drawing/2014/main" id="{0CD5DE9E-83AF-37AC-14DF-72CC2D43E7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5" name="Plassholder for dato 4">
            <a:extLst>
              <a:ext uri="{FF2B5EF4-FFF2-40B4-BE49-F238E27FC236}">
                <a16:creationId xmlns:a16="http://schemas.microsoft.com/office/drawing/2014/main" id="{B1C53690-1FBD-6CCF-E63E-073CBCF6DC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EBDD6-E54C-4043-8E78-F6BA7EE021C0}" type="datetimeFigureOut">
              <a:rPr lang="nb-NO" smtClean="0"/>
              <a:t>09.02.2023</a:t>
            </a:fld>
            <a:endParaRPr lang="nb-NO"/>
          </a:p>
        </p:txBody>
      </p:sp>
      <p:sp>
        <p:nvSpPr>
          <p:cNvPr id="6" name="Plassholder for bunntekst 5">
            <a:extLst>
              <a:ext uri="{FF2B5EF4-FFF2-40B4-BE49-F238E27FC236}">
                <a16:creationId xmlns:a16="http://schemas.microsoft.com/office/drawing/2014/main" id="{1E97CF26-78F8-3C12-18F8-35BEE2740D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Plassholder for lysbildenummer 6">
            <a:extLst>
              <a:ext uri="{FF2B5EF4-FFF2-40B4-BE49-F238E27FC236}">
                <a16:creationId xmlns:a16="http://schemas.microsoft.com/office/drawing/2014/main" id="{9DC629AD-2DA2-DCAD-559F-1D7838075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68F7A5-E0D7-B748-9A8C-D2658F5CDBB8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9895756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e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FC8AD8D1-6275-BD4C-3950-65AEF89618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bilde 2">
            <a:extLst>
              <a:ext uri="{FF2B5EF4-FFF2-40B4-BE49-F238E27FC236}">
                <a16:creationId xmlns:a16="http://schemas.microsoft.com/office/drawing/2014/main" id="{4F1E8E39-4A24-476B-578E-A1FD4196B92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b-NO"/>
          </a:p>
        </p:txBody>
      </p:sp>
      <p:sp>
        <p:nvSpPr>
          <p:cNvPr id="4" name="Plassholder for tekst 3">
            <a:extLst>
              <a:ext uri="{FF2B5EF4-FFF2-40B4-BE49-F238E27FC236}">
                <a16:creationId xmlns:a16="http://schemas.microsoft.com/office/drawing/2014/main" id="{19D41B73-30C8-7F4D-EA33-062C625F66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5" name="Plassholder for dato 4">
            <a:extLst>
              <a:ext uri="{FF2B5EF4-FFF2-40B4-BE49-F238E27FC236}">
                <a16:creationId xmlns:a16="http://schemas.microsoft.com/office/drawing/2014/main" id="{55D8D47F-48CF-D18E-2B6D-100788F03B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EBDD6-E54C-4043-8E78-F6BA7EE021C0}" type="datetimeFigureOut">
              <a:rPr lang="nb-NO" smtClean="0"/>
              <a:t>09.02.2023</a:t>
            </a:fld>
            <a:endParaRPr lang="nb-NO"/>
          </a:p>
        </p:txBody>
      </p:sp>
      <p:sp>
        <p:nvSpPr>
          <p:cNvPr id="6" name="Plassholder for bunntekst 5">
            <a:extLst>
              <a:ext uri="{FF2B5EF4-FFF2-40B4-BE49-F238E27FC236}">
                <a16:creationId xmlns:a16="http://schemas.microsoft.com/office/drawing/2014/main" id="{2D841AB6-C440-D14C-B847-62D6175F56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Plassholder for lysbildenummer 6">
            <a:extLst>
              <a:ext uri="{FF2B5EF4-FFF2-40B4-BE49-F238E27FC236}">
                <a16:creationId xmlns:a16="http://schemas.microsoft.com/office/drawing/2014/main" id="{38F3921A-D15E-F532-7895-0BEEE10855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68F7A5-E0D7-B748-9A8C-D2658F5CDBB8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0163287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ittel 1">
            <a:extLst>
              <a:ext uri="{FF2B5EF4-FFF2-40B4-BE49-F238E27FC236}">
                <a16:creationId xmlns:a16="http://schemas.microsoft.com/office/drawing/2014/main" id="{30F20DCC-AD02-B6E8-097D-473EAD6696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6966E7B4-490C-570E-184C-E1F57A92BE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0291AF54-3E1B-17F4-52BE-049D842CED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EEBDD6-E54C-4043-8E78-F6BA7EE021C0}" type="datetimeFigureOut">
              <a:rPr lang="nb-NO" smtClean="0"/>
              <a:t>09.02.2023</a:t>
            </a:fld>
            <a:endParaRPr lang="nb-NO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1C295EB8-1E49-867C-C9FB-343E8F499B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b-NO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01B5A0C8-7C89-63FA-DF9D-5A6EEF1827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68F7A5-E0D7-B748-9A8C-D2658F5CDBB8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1719950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27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4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15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Video 34" descr="Et bilde som inneholder tekst, tavle&#10;&#10;Automatisk generert beskrivelse">
            <a:extLst>
              <a:ext uri="{FF2B5EF4-FFF2-40B4-BE49-F238E27FC236}">
                <a16:creationId xmlns:a16="http://schemas.microsoft.com/office/drawing/2014/main" id="{C8D78AB0-F4F9-FC4F-1D94-7A9DBA2FCB7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1" b="1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36" name="Rectangle 17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5FC51382-4248-1DD1-B4D1-F31D8BB9E6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3752" y="2249187"/>
            <a:ext cx="10058400" cy="235962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nb-NO" sz="5200" b="1"/>
              <a:t>KURS:</a:t>
            </a:r>
            <a:br>
              <a:rPr lang="nb-NO" sz="5200" b="1"/>
            </a:br>
            <a:r>
              <a:rPr lang="nb-NO" sz="5200" b="1"/>
              <a:t>Viderekomne programmeringskonsepter</a:t>
            </a:r>
          </a:p>
        </p:txBody>
      </p:sp>
    </p:spTree>
    <p:extLst>
      <p:ext uri="{BB962C8B-B14F-4D97-AF65-F5344CB8AC3E}">
        <p14:creationId xmlns:p14="http://schemas.microsoft.com/office/powerpoint/2010/main" val="2090854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10" fill="hold"/>
                                        <p:tgtEl>
                                          <p:spTgt spid="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3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8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tel 1">
            <a:extLst>
              <a:ext uri="{FF2B5EF4-FFF2-40B4-BE49-F238E27FC236}">
                <a16:creationId xmlns:a16="http://schemas.microsoft.com/office/drawing/2014/main" id="{1B8A79F0-4F34-8E6B-DA1A-0CE7BDD59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3796" y="365126"/>
            <a:ext cx="10430003" cy="1265930"/>
          </a:xfrm>
        </p:spPr>
        <p:txBody>
          <a:bodyPr/>
          <a:lstStyle/>
          <a:p>
            <a:endParaRPr lang="nb-NO"/>
          </a:p>
        </p:txBody>
      </p:sp>
      <p:sp>
        <p:nvSpPr>
          <p:cNvPr id="9" name="Plassholder for innhold 2">
            <a:extLst>
              <a:ext uri="{FF2B5EF4-FFF2-40B4-BE49-F238E27FC236}">
                <a16:creationId xmlns:a16="http://schemas.microsoft.com/office/drawing/2014/main" id="{D0B02CB5-9419-6396-8411-83ACD12ED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3796" y="1825625"/>
            <a:ext cx="10430003" cy="4155586"/>
          </a:xfrm>
        </p:spPr>
        <p:txBody>
          <a:bodyPr/>
          <a:lstStyle/>
          <a:p>
            <a:endParaRPr lang="nb-NO"/>
          </a:p>
        </p:txBody>
      </p:sp>
      <p:pic>
        <p:nvPicPr>
          <p:cNvPr id="10" name="Bilde 9">
            <a:extLst>
              <a:ext uri="{FF2B5EF4-FFF2-40B4-BE49-F238E27FC236}">
                <a16:creationId xmlns:a16="http://schemas.microsoft.com/office/drawing/2014/main" id="{899DD859-F9BE-D9D8-C84A-61896F8FCE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133" y="94183"/>
            <a:ext cx="11459327" cy="6669205"/>
          </a:xfrm>
          <a:prstGeom prst="rect">
            <a:avLst/>
          </a:prstGeom>
        </p:spPr>
      </p:pic>
      <p:sp>
        <p:nvSpPr>
          <p:cNvPr id="14" name="Ramme 13">
            <a:extLst>
              <a:ext uri="{FF2B5EF4-FFF2-40B4-BE49-F238E27FC236}">
                <a16:creationId xmlns:a16="http://schemas.microsoft.com/office/drawing/2014/main" id="{572D0864-7FD5-D60D-97D7-B630690A7CD8}"/>
              </a:ext>
            </a:extLst>
          </p:cNvPr>
          <p:cNvSpPr/>
          <p:nvPr/>
        </p:nvSpPr>
        <p:spPr>
          <a:xfrm>
            <a:off x="2548563" y="5227528"/>
            <a:ext cx="6106922" cy="526731"/>
          </a:xfrm>
          <a:prstGeom prst="fram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>
              <a:solidFill>
                <a:schemeClr val="tx1"/>
              </a:solidFill>
            </a:endParaRPr>
          </a:p>
        </p:txBody>
      </p:sp>
      <p:pic>
        <p:nvPicPr>
          <p:cNvPr id="16" name="Picture 2" descr="fist bump">
            <a:extLst>
              <a:ext uri="{FF2B5EF4-FFF2-40B4-BE49-F238E27FC236}">
                <a16:creationId xmlns:a16="http://schemas.microsoft.com/office/drawing/2014/main" id="{4100F788-3767-97F2-17C2-B8FDD419B1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5101" y="4673251"/>
            <a:ext cx="1784089" cy="1784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17723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7AC9A2DF-4453-4C80-1C7B-581470C8A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nb-NO" sz="5400"/>
              <a:t>List comprehension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C4ACAB85-A110-10DC-EB71-094431F8C4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/>
          <a:p>
            <a:r>
              <a:rPr lang="nb-NO" sz="2200" b="1"/>
              <a:t>Hva</a:t>
            </a:r>
            <a:endParaRPr lang="nb-NO" sz="2200"/>
          </a:p>
          <a:p>
            <a:pPr lvl="1"/>
            <a:r>
              <a:rPr lang="nb-NO" sz="2200"/>
              <a:t>En måte å lage en liste på</a:t>
            </a:r>
          </a:p>
          <a:p>
            <a:r>
              <a:rPr lang="nb-NO" sz="2200" b="1"/>
              <a:t>Hvorfor</a:t>
            </a:r>
          </a:p>
          <a:p>
            <a:pPr lvl="1"/>
            <a:r>
              <a:rPr lang="nb-NO" sz="2200"/>
              <a:t>Koden kan bli ryddigere</a:t>
            </a:r>
          </a:p>
          <a:p>
            <a:pPr lvl="1"/>
            <a:r>
              <a:rPr lang="nb-NO" sz="2200"/>
              <a:t>Færre linjer med kode</a:t>
            </a:r>
          </a:p>
          <a:p>
            <a:r>
              <a:rPr lang="nb-NO" sz="2200" b="1"/>
              <a:t>Hvordan</a:t>
            </a:r>
          </a:p>
          <a:p>
            <a:pPr lvl="1"/>
            <a:r>
              <a:rPr lang="nb-NO" sz="2200"/>
              <a:t>[</a:t>
            </a:r>
            <a:r>
              <a:rPr lang="nb-NO" sz="2200" i="1">
                <a:solidFill>
                  <a:srgbClr val="7030A0"/>
                </a:solidFill>
              </a:rPr>
              <a:t>RETURVERDI</a:t>
            </a:r>
            <a:r>
              <a:rPr lang="nb-NO" sz="2200"/>
              <a:t> for x in </a:t>
            </a:r>
            <a:r>
              <a:rPr lang="nb-NO" sz="2200" i="1">
                <a:solidFill>
                  <a:srgbClr val="7030A0"/>
                </a:solidFill>
              </a:rPr>
              <a:t>LISTE</a:t>
            </a:r>
            <a:r>
              <a:rPr lang="nb-NO" sz="2200"/>
              <a:t>]</a:t>
            </a:r>
          </a:p>
          <a:p>
            <a:pPr lvl="1"/>
            <a:r>
              <a:rPr lang="nb-NO" sz="2200"/>
              <a:t>Kan også legge inn </a:t>
            </a:r>
            <a:r>
              <a:rPr lang="nb-NO" sz="2200" err="1"/>
              <a:t>if</a:t>
            </a:r>
            <a:r>
              <a:rPr lang="nb-NO" sz="2200"/>
              <a:t>/</a:t>
            </a:r>
            <a:r>
              <a:rPr lang="nb-NO" sz="2200" err="1"/>
              <a:t>else</a:t>
            </a:r>
            <a:endParaRPr lang="nb-NO" sz="2200"/>
          </a:p>
        </p:txBody>
      </p:sp>
      <p:pic>
        <p:nvPicPr>
          <p:cNvPr id="5122" name="Picture 2" descr="eye roll">
            <a:extLst>
              <a:ext uri="{FF2B5EF4-FFF2-40B4-BE49-F238E27FC236}">
                <a16:creationId xmlns:a16="http://schemas.microsoft.com/office/drawing/2014/main" id="{1C59F4DC-46C8-5C02-F136-45D3F25673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2614" y="4149905"/>
            <a:ext cx="2710582" cy="2710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40959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1B550023-65C3-6E4E-57BF-E58B2A6BA9CE}"/>
              </a:ext>
            </a:extLst>
          </p:cNvPr>
          <p:cNvSpPr>
            <a:spLocks noGrp="1"/>
          </p:cNvSpPr>
          <p:nvPr>
            <p:ph type="title"/>
          </p:nvPr>
        </p:nvSpPr>
        <p:spPr/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/>
          <a:lstStyle/>
          <a:p>
            <a:r>
              <a:rPr lang="nb-NO"/>
              <a:t>List </a:t>
            </a:r>
            <a:r>
              <a:rPr lang="nb-NO" err="1"/>
              <a:t>comprehension</a:t>
            </a:r>
            <a:r>
              <a:rPr lang="nb-NO"/>
              <a:t>: Eksempler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9A7A151C-BDE7-D2EF-BB6E-160B674607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56250"/>
            <a:ext cx="10515600" cy="4351338"/>
          </a:xfrm>
        </p:spPr>
        <p:txBody>
          <a:bodyPr/>
          <a:lstStyle/>
          <a:p>
            <a:r>
              <a:rPr lang="nb-NO"/>
              <a:t>En liste med 10 ‘YES’:</a:t>
            </a:r>
          </a:p>
          <a:p>
            <a:endParaRPr lang="nb-NO"/>
          </a:p>
          <a:p>
            <a:endParaRPr lang="nb-NO"/>
          </a:p>
          <a:p>
            <a:r>
              <a:rPr lang="nb-NO"/>
              <a:t>En liste med 5 ‘YES’:</a:t>
            </a:r>
          </a:p>
          <a:p>
            <a:endParaRPr lang="nb-NO"/>
          </a:p>
          <a:p>
            <a:endParaRPr lang="nb-NO"/>
          </a:p>
          <a:p>
            <a:r>
              <a:rPr lang="nb-NO"/>
              <a:t>En liste med 5 ‘NO’ og 5 ‘YES’:</a:t>
            </a:r>
          </a:p>
        </p:txBody>
      </p:sp>
      <p:pic>
        <p:nvPicPr>
          <p:cNvPr id="4" name="Bilde 3">
            <a:extLst>
              <a:ext uri="{FF2B5EF4-FFF2-40B4-BE49-F238E27FC236}">
                <a16:creationId xmlns:a16="http://schemas.microsoft.com/office/drawing/2014/main" id="{CC24BECD-8954-9BE4-487A-F19B661633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743" y="2589545"/>
            <a:ext cx="6019864" cy="535099"/>
          </a:xfrm>
          <a:prstGeom prst="rect">
            <a:avLst/>
          </a:prstGeom>
        </p:spPr>
      </p:pic>
      <p:pic>
        <p:nvPicPr>
          <p:cNvPr id="5" name="Bilde 4">
            <a:extLst>
              <a:ext uri="{FF2B5EF4-FFF2-40B4-BE49-F238E27FC236}">
                <a16:creationId xmlns:a16="http://schemas.microsoft.com/office/drawing/2014/main" id="{1BBABFC3-0727-B8A8-CC66-62DD0BA512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743" y="4131919"/>
            <a:ext cx="7493000" cy="535214"/>
          </a:xfrm>
          <a:prstGeom prst="rect">
            <a:avLst/>
          </a:prstGeom>
        </p:spPr>
      </p:pic>
      <p:pic>
        <p:nvPicPr>
          <p:cNvPr id="6" name="Bilde 5">
            <a:extLst>
              <a:ext uri="{FF2B5EF4-FFF2-40B4-BE49-F238E27FC236}">
                <a16:creationId xmlns:a16="http://schemas.microsoft.com/office/drawing/2014/main" id="{B14F7C72-C6F6-0FB6-EFDF-0165B1F469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1743" y="5635178"/>
            <a:ext cx="10035244" cy="535213"/>
          </a:xfrm>
          <a:prstGeom prst="rect">
            <a:avLst/>
          </a:prstGeom>
        </p:spPr>
      </p:pic>
      <p:pic>
        <p:nvPicPr>
          <p:cNvPr id="6146" name="Picture 2" descr="Bitmoji Image">
            <a:extLst>
              <a:ext uri="{FF2B5EF4-FFF2-40B4-BE49-F238E27FC236}">
                <a16:creationId xmlns:a16="http://schemas.microsoft.com/office/drawing/2014/main" id="{E7022528-F443-E5CD-0E20-96421E05B5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0343" y="550412"/>
            <a:ext cx="2191657" cy="2191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43396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vrundet rektangel 4">
            <a:extLst>
              <a:ext uri="{FF2B5EF4-FFF2-40B4-BE49-F238E27FC236}">
                <a16:creationId xmlns:a16="http://schemas.microsoft.com/office/drawing/2014/main" id="{ABBA1E59-E16D-9253-83C6-C8A1F62A6BEB}"/>
              </a:ext>
            </a:extLst>
          </p:cNvPr>
          <p:cNvSpPr/>
          <p:nvPr/>
        </p:nvSpPr>
        <p:spPr>
          <a:xfrm>
            <a:off x="6109391" y="1891430"/>
            <a:ext cx="5244408" cy="4081774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3" name="Rectangle 8">
            <a:extLst>
              <a:ext uri="{FF2B5EF4-FFF2-40B4-BE49-F238E27FC236}">
                <a16:creationId xmlns:a16="http://schemas.microsoft.com/office/drawing/2014/main" id="{B36F400F-DF28-43BC-8D8E-4929793B39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vrundet rektangel 5">
            <a:extLst>
              <a:ext uri="{FF2B5EF4-FFF2-40B4-BE49-F238E27FC236}">
                <a16:creationId xmlns:a16="http://schemas.microsoft.com/office/drawing/2014/main" id="{ED5475CA-8FD7-7919-8930-B6031290949D}"/>
              </a:ext>
            </a:extLst>
          </p:cNvPr>
          <p:cNvSpPr/>
          <p:nvPr/>
        </p:nvSpPr>
        <p:spPr>
          <a:xfrm>
            <a:off x="726510" y="1891430"/>
            <a:ext cx="5271191" cy="408177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D55FBAF0-9BC0-FCEC-F2F3-BBDA3F65C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68377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Oppgaver – prøve ut list comprehension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A4660380-313A-3F15-1ED3-250C137251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77456"/>
            <a:ext cx="5097780" cy="379574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/>
              <a:t>Lag </a:t>
            </a:r>
            <a:r>
              <a:rPr lang="en-US" err="1"/>
              <a:t>en</a:t>
            </a:r>
            <a:r>
              <a:rPr lang="en-US"/>
              <a:t> </a:t>
            </a:r>
            <a:r>
              <a:rPr lang="en-US" err="1"/>
              <a:t>liste</a:t>
            </a:r>
            <a:r>
              <a:rPr lang="en-US"/>
              <a:t> med alle </a:t>
            </a:r>
            <a:r>
              <a:rPr lang="en-US" b="1"/>
              <a:t>tall </a:t>
            </a:r>
            <a:r>
              <a:rPr lang="en-US" b="1" err="1"/>
              <a:t>fra</a:t>
            </a:r>
            <a:r>
              <a:rPr lang="en-US" b="1"/>
              <a:t> 1 </a:t>
            </a:r>
            <a:r>
              <a:rPr lang="en-US" b="1" err="1"/>
              <a:t>til</a:t>
            </a:r>
            <a:r>
              <a:rPr lang="en-US" b="1"/>
              <a:t> 10 </a:t>
            </a:r>
            <a:r>
              <a:rPr lang="en-US" b="1" err="1"/>
              <a:t>ganget</a:t>
            </a:r>
            <a:r>
              <a:rPr lang="en-US" b="1"/>
              <a:t> med seg </a:t>
            </a:r>
            <a:r>
              <a:rPr lang="en-US" b="1" err="1"/>
              <a:t>selv</a:t>
            </a:r>
            <a:r>
              <a:rPr lang="en-US"/>
              <a:t>, bruk list comprehension</a:t>
            </a:r>
          </a:p>
        </p:txBody>
      </p:sp>
      <p:sp>
        <p:nvSpPr>
          <p:cNvPr id="4" name="Plassholder for innhold 2">
            <a:extLst>
              <a:ext uri="{FF2B5EF4-FFF2-40B4-BE49-F238E27FC236}">
                <a16:creationId xmlns:a16="http://schemas.microsoft.com/office/drawing/2014/main" id="{F6774939-1C8B-B155-1C85-AA27FA9B49E8}"/>
              </a:ext>
            </a:extLst>
          </p:cNvPr>
          <p:cNvSpPr txBox="1">
            <a:spLocks/>
          </p:cNvSpPr>
          <p:nvPr/>
        </p:nvSpPr>
        <p:spPr>
          <a:xfrm>
            <a:off x="6256020" y="2177456"/>
            <a:ext cx="5097780" cy="37957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Lag </a:t>
            </a:r>
            <a:r>
              <a:rPr lang="en-US" err="1"/>
              <a:t>en</a:t>
            </a:r>
            <a:r>
              <a:rPr lang="en-US"/>
              <a:t> </a:t>
            </a:r>
            <a:r>
              <a:rPr lang="en-US" err="1"/>
              <a:t>funksjon</a:t>
            </a:r>
            <a:r>
              <a:rPr lang="en-US"/>
              <a:t> </a:t>
            </a:r>
            <a:r>
              <a:rPr lang="en-US" err="1"/>
              <a:t>som</a:t>
            </a:r>
            <a:r>
              <a:rPr lang="en-US"/>
              <a:t> tar inn et tall </a:t>
            </a:r>
            <a:r>
              <a:rPr lang="en-US" err="1"/>
              <a:t>som</a:t>
            </a:r>
            <a:r>
              <a:rPr lang="en-US"/>
              <a:t> parameter. </a:t>
            </a:r>
            <a:r>
              <a:rPr lang="en-US" err="1"/>
              <a:t>Funksjonen</a:t>
            </a:r>
            <a:r>
              <a:rPr lang="en-US"/>
              <a:t> </a:t>
            </a:r>
            <a:r>
              <a:rPr lang="en-US" err="1"/>
              <a:t>skal</a:t>
            </a:r>
            <a:r>
              <a:rPr lang="en-US"/>
              <a:t> </a:t>
            </a:r>
            <a:r>
              <a:rPr lang="en-US" b="1" err="1"/>
              <a:t>returnere</a:t>
            </a:r>
            <a:r>
              <a:rPr lang="en-US" b="1"/>
              <a:t> </a:t>
            </a:r>
            <a:r>
              <a:rPr lang="en-US" b="1" err="1"/>
              <a:t>en</a:t>
            </a:r>
            <a:r>
              <a:rPr lang="en-US" b="1"/>
              <a:t> </a:t>
            </a:r>
            <a:r>
              <a:rPr lang="en-US" b="1" err="1"/>
              <a:t>liste</a:t>
            </a:r>
            <a:r>
              <a:rPr lang="en-US" b="1"/>
              <a:t> </a:t>
            </a:r>
            <a:r>
              <a:rPr lang="en-US" err="1"/>
              <a:t>på</a:t>
            </a:r>
            <a:r>
              <a:rPr lang="en-US"/>
              <a:t> med 10 tall, der </a:t>
            </a:r>
            <a:r>
              <a:rPr lang="en-US" b="1" err="1"/>
              <a:t>parametret</a:t>
            </a:r>
            <a:r>
              <a:rPr lang="en-US"/>
              <a:t> </a:t>
            </a:r>
            <a:r>
              <a:rPr lang="en-US" err="1"/>
              <a:t>angir</a:t>
            </a:r>
            <a:r>
              <a:rPr lang="en-US"/>
              <a:t> </a:t>
            </a:r>
            <a:r>
              <a:rPr lang="en-US" err="1"/>
              <a:t>en</a:t>
            </a:r>
            <a:r>
              <a:rPr lang="en-US"/>
              <a:t> </a:t>
            </a:r>
            <a:r>
              <a:rPr lang="en-US" err="1"/>
              <a:t>plass</a:t>
            </a:r>
            <a:r>
              <a:rPr lang="en-US"/>
              <a:t> det </a:t>
            </a:r>
            <a:r>
              <a:rPr lang="en-US" err="1"/>
              <a:t>skal</a:t>
            </a:r>
            <a:r>
              <a:rPr lang="en-US"/>
              <a:t> </a:t>
            </a:r>
            <a:r>
              <a:rPr lang="en-US" err="1"/>
              <a:t>være</a:t>
            </a:r>
            <a:r>
              <a:rPr lang="en-US"/>
              <a:t> </a:t>
            </a:r>
            <a:r>
              <a:rPr lang="en-US" b="1" err="1"/>
              <a:t>en</a:t>
            </a:r>
            <a:r>
              <a:rPr lang="en-US" b="1"/>
              <a:t> 1’er.</a:t>
            </a:r>
            <a:r>
              <a:rPr lang="en-US"/>
              <a:t> </a:t>
            </a:r>
            <a:r>
              <a:rPr lang="en-US" b="1" err="1"/>
              <a:t>Resten</a:t>
            </a:r>
            <a:r>
              <a:rPr lang="en-US" b="1"/>
              <a:t> av </a:t>
            </a:r>
            <a:r>
              <a:rPr lang="en-US" b="1" err="1"/>
              <a:t>tallene</a:t>
            </a:r>
            <a:r>
              <a:rPr lang="en-US" b="1"/>
              <a:t> </a:t>
            </a:r>
            <a:r>
              <a:rPr lang="en-US" b="1" err="1"/>
              <a:t>skal</a:t>
            </a:r>
            <a:r>
              <a:rPr lang="en-US" b="1"/>
              <a:t> </a:t>
            </a:r>
            <a:r>
              <a:rPr lang="en-US" b="1" err="1"/>
              <a:t>være</a:t>
            </a:r>
            <a:r>
              <a:rPr lang="en-US" b="1"/>
              <a:t> null</a:t>
            </a:r>
            <a:r>
              <a:rPr lang="en-US"/>
              <a:t>. Bruk list comprehension</a:t>
            </a:r>
          </a:p>
        </p:txBody>
      </p:sp>
      <p:pic>
        <p:nvPicPr>
          <p:cNvPr id="7170" name="Picture 2" descr="espresso drink">
            <a:extLst>
              <a:ext uri="{FF2B5EF4-FFF2-40B4-BE49-F238E27FC236}">
                <a16:creationId xmlns:a16="http://schemas.microsoft.com/office/drawing/2014/main" id="{022271EF-FB1A-A165-B6CC-416DB18066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2078" y="4864061"/>
            <a:ext cx="1534612" cy="1534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48445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vrundet rektangel 7">
            <a:extLst>
              <a:ext uri="{FF2B5EF4-FFF2-40B4-BE49-F238E27FC236}">
                <a16:creationId xmlns:a16="http://schemas.microsoft.com/office/drawing/2014/main" id="{71A57EF7-CA6A-5EAE-E265-802C7C7899F2}"/>
              </a:ext>
            </a:extLst>
          </p:cNvPr>
          <p:cNvSpPr/>
          <p:nvPr/>
        </p:nvSpPr>
        <p:spPr>
          <a:xfrm>
            <a:off x="177452" y="261257"/>
            <a:ext cx="11837096" cy="3106698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" name="Avrundet rektangel 8">
            <a:extLst>
              <a:ext uri="{FF2B5EF4-FFF2-40B4-BE49-F238E27FC236}">
                <a16:creationId xmlns:a16="http://schemas.microsoft.com/office/drawing/2014/main" id="{2BF6B35F-56C5-962F-F6CD-0804BF505096}"/>
              </a:ext>
            </a:extLst>
          </p:cNvPr>
          <p:cNvSpPr/>
          <p:nvPr/>
        </p:nvSpPr>
        <p:spPr>
          <a:xfrm>
            <a:off x="177451" y="3490046"/>
            <a:ext cx="11837096" cy="3106698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1F85A77F-5FF5-84A5-2E3C-CAADFF61A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452" y="959224"/>
            <a:ext cx="11837096" cy="4817462"/>
          </a:xfrm>
        </p:spPr>
        <p:txBody>
          <a:bodyPr>
            <a:normAutofit/>
          </a:bodyPr>
          <a:lstStyle/>
          <a:p>
            <a:r>
              <a:rPr lang="en-US" sz="2400"/>
              <a:t>Lag </a:t>
            </a:r>
            <a:r>
              <a:rPr lang="en-US" sz="2400" err="1"/>
              <a:t>en</a:t>
            </a:r>
            <a:r>
              <a:rPr lang="en-US" sz="2400"/>
              <a:t> </a:t>
            </a:r>
            <a:r>
              <a:rPr lang="en-US" sz="2400" err="1"/>
              <a:t>liste</a:t>
            </a:r>
            <a:r>
              <a:rPr lang="en-US" sz="2400"/>
              <a:t> med alle tall </a:t>
            </a:r>
            <a:r>
              <a:rPr lang="en-US" sz="2400" err="1"/>
              <a:t>fra</a:t>
            </a:r>
            <a:r>
              <a:rPr lang="en-US" sz="2400"/>
              <a:t> 1 </a:t>
            </a:r>
            <a:r>
              <a:rPr lang="en-US" sz="2400" err="1"/>
              <a:t>til</a:t>
            </a:r>
            <a:r>
              <a:rPr lang="en-US" sz="2400"/>
              <a:t> 10 </a:t>
            </a:r>
            <a:r>
              <a:rPr lang="en-US" sz="2400" err="1"/>
              <a:t>ganget</a:t>
            </a:r>
            <a:r>
              <a:rPr lang="en-US" sz="2400"/>
              <a:t> med seg </a:t>
            </a:r>
            <a:r>
              <a:rPr lang="en-US" sz="2400" err="1"/>
              <a:t>selv</a:t>
            </a:r>
            <a:r>
              <a:rPr lang="en-US" sz="2400"/>
              <a:t>, bruk list comprehension</a:t>
            </a:r>
          </a:p>
          <a:p>
            <a:endParaRPr lang="en-US" sz="2400"/>
          </a:p>
          <a:p>
            <a:endParaRPr lang="en-US" sz="2400"/>
          </a:p>
          <a:p>
            <a:endParaRPr lang="en-US" sz="2400"/>
          </a:p>
          <a:p>
            <a:endParaRPr lang="en-US" sz="2400"/>
          </a:p>
          <a:p>
            <a:endParaRPr lang="en-US" sz="2400"/>
          </a:p>
          <a:p>
            <a:r>
              <a:rPr lang="en-US" sz="2400"/>
              <a:t>Lag </a:t>
            </a:r>
            <a:r>
              <a:rPr lang="en-US" sz="2400" err="1"/>
              <a:t>en</a:t>
            </a:r>
            <a:r>
              <a:rPr lang="en-US" sz="2400"/>
              <a:t> </a:t>
            </a:r>
            <a:r>
              <a:rPr lang="en-US" sz="2400" err="1"/>
              <a:t>funksjon</a:t>
            </a:r>
            <a:r>
              <a:rPr lang="en-US" sz="2400"/>
              <a:t> </a:t>
            </a:r>
            <a:r>
              <a:rPr lang="en-US" sz="2400" err="1"/>
              <a:t>som</a:t>
            </a:r>
            <a:r>
              <a:rPr lang="en-US" sz="2400"/>
              <a:t> tar inn et tall </a:t>
            </a:r>
            <a:r>
              <a:rPr lang="en-US" sz="2400" err="1"/>
              <a:t>som</a:t>
            </a:r>
            <a:r>
              <a:rPr lang="en-US" sz="2400"/>
              <a:t> parameter. </a:t>
            </a:r>
            <a:r>
              <a:rPr lang="en-US" sz="2400" err="1"/>
              <a:t>Funksjonen</a:t>
            </a:r>
            <a:r>
              <a:rPr lang="en-US" sz="2400"/>
              <a:t> </a:t>
            </a:r>
            <a:r>
              <a:rPr lang="en-US" sz="2400" err="1"/>
              <a:t>skal</a:t>
            </a:r>
            <a:r>
              <a:rPr lang="en-US" sz="2400"/>
              <a:t> </a:t>
            </a:r>
            <a:r>
              <a:rPr lang="en-US" sz="2400" err="1"/>
              <a:t>returnere</a:t>
            </a:r>
            <a:r>
              <a:rPr lang="en-US" sz="2400"/>
              <a:t> </a:t>
            </a:r>
            <a:r>
              <a:rPr lang="en-US" sz="2400" err="1"/>
              <a:t>en</a:t>
            </a:r>
            <a:r>
              <a:rPr lang="en-US" sz="2400"/>
              <a:t> </a:t>
            </a:r>
            <a:r>
              <a:rPr lang="en-US" sz="2400" err="1"/>
              <a:t>liste</a:t>
            </a:r>
            <a:r>
              <a:rPr lang="en-US" sz="2400"/>
              <a:t> </a:t>
            </a:r>
            <a:r>
              <a:rPr lang="en-US" sz="2400" err="1"/>
              <a:t>på</a:t>
            </a:r>
            <a:r>
              <a:rPr lang="en-US" sz="2400"/>
              <a:t> med 10 tall, der </a:t>
            </a:r>
            <a:r>
              <a:rPr lang="en-US" sz="2400" err="1"/>
              <a:t>parametret</a:t>
            </a:r>
            <a:r>
              <a:rPr lang="en-US" sz="2400"/>
              <a:t> </a:t>
            </a:r>
            <a:r>
              <a:rPr lang="en-US" sz="2400" err="1"/>
              <a:t>angir</a:t>
            </a:r>
            <a:r>
              <a:rPr lang="en-US" sz="2400"/>
              <a:t> </a:t>
            </a:r>
            <a:r>
              <a:rPr lang="en-US" sz="2400" err="1"/>
              <a:t>en</a:t>
            </a:r>
            <a:r>
              <a:rPr lang="en-US" sz="2400"/>
              <a:t> </a:t>
            </a:r>
            <a:r>
              <a:rPr lang="en-US" sz="2400" err="1"/>
              <a:t>indeks</a:t>
            </a:r>
            <a:r>
              <a:rPr lang="en-US" sz="2400"/>
              <a:t> det </a:t>
            </a:r>
            <a:r>
              <a:rPr lang="en-US" sz="2400" err="1"/>
              <a:t>skal</a:t>
            </a:r>
            <a:r>
              <a:rPr lang="en-US" sz="2400"/>
              <a:t> </a:t>
            </a:r>
            <a:r>
              <a:rPr lang="en-US" sz="2400" err="1"/>
              <a:t>være</a:t>
            </a:r>
            <a:r>
              <a:rPr lang="en-US" sz="2400"/>
              <a:t> </a:t>
            </a:r>
            <a:r>
              <a:rPr lang="en-US" sz="2400" err="1"/>
              <a:t>en</a:t>
            </a:r>
            <a:r>
              <a:rPr lang="en-US" sz="2400"/>
              <a:t> 1’er. </a:t>
            </a:r>
            <a:r>
              <a:rPr lang="en-US" sz="2400" err="1"/>
              <a:t>Resten</a:t>
            </a:r>
            <a:r>
              <a:rPr lang="en-US" sz="2400"/>
              <a:t> av </a:t>
            </a:r>
            <a:r>
              <a:rPr lang="en-US" sz="2400" err="1"/>
              <a:t>tallene</a:t>
            </a:r>
            <a:r>
              <a:rPr lang="en-US" sz="2400"/>
              <a:t> </a:t>
            </a:r>
            <a:r>
              <a:rPr lang="en-US" sz="2400" err="1"/>
              <a:t>skal</a:t>
            </a:r>
            <a:r>
              <a:rPr lang="en-US" sz="2400"/>
              <a:t> </a:t>
            </a:r>
            <a:r>
              <a:rPr lang="en-US" sz="2400" err="1"/>
              <a:t>være</a:t>
            </a:r>
            <a:r>
              <a:rPr lang="en-US" sz="2400"/>
              <a:t> null. Bruk list comprehension</a:t>
            </a:r>
          </a:p>
          <a:p>
            <a:endParaRPr lang="nb-NO" sz="2400"/>
          </a:p>
        </p:txBody>
      </p:sp>
      <p:pic>
        <p:nvPicPr>
          <p:cNvPr id="4" name="Bilde 3">
            <a:extLst>
              <a:ext uri="{FF2B5EF4-FFF2-40B4-BE49-F238E27FC236}">
                <a16:creationId xmlns:a16="http://schemas.microsoft.com/office/drawing/2014/main" id="{BC4B4D69-DF4A-77EC-930C-EE61F9D034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712" y="1639852"/>
            <a:ext cx="7391002" cy="584783"/>
          </a:xfrm>
          <a:prstGeom prst="rect">
            <a:avLst/>
          </a:prstGeom>
        </p:spPr>
      </p:pic>
      <p:pic>
        <p:nvPicPr>
          <p:cNvPr id="7" name="Bilde 6">
            <a:extLst>
              <a:ext uri="{FF2B5EF4-FFF2-40B4-BE49-F238E27FC236}">
                <a16:creationId xmlns:a16="http://schemas.microsoft.com/office/drawing/2014/main" id="{FBC15BEB-96FC-F06B-8B12-2AE544DE63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712" y="4950809"/>
            <a:ext cx="11063116" cy="1112668"/>
          </a:xfrm>
          <a:prstGeom prst="rect">
            <a:avLst/>
          </a:prstGeom>
        </p:spPr>
      </p:pic>
      <p:pic>
        <p:nvPicPr>
          <p:cNvPr id="8194" name="Picture 2" descr="samurai sword">
            <a:extLst>
              <a:ext uri="{FF2B5EF4-FFF2-40B4-BE49-F238E27FC236}">
                <a16:creationId xmlns:a16="http://schemas.microsoft.com/office/drawing/2014/main" id="{5D677825-79B0-8191-8080-80C42A17B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2568" y="1539371"/>
            <a:ext cx="1971979" cy="1971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76611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8297D2C4-20BF-BBE7-7378-4A4A78E909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Lambda funksjoner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C2293914-D418-23ED-0D1A-32A766CDC1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b="1"/>
              <a:t>Hva</a:t>
            </a:r>
          </a:p>
          <a:p>
            <a:pPr lvl="1"/>
            <a:r>
              <a:rPr lang="nb-NO"/>
              <a:t>One-liner for å skrive en funksjon</a:t>
            </a:r>
          </a:p>
          <a:p>
            <a:r>
              <a:rPr lang="nb-NO" b="1"/>
              <a:t>Hvorfor</a:t>
            </a:r>
          </a:p>
          <a:p>
            <a:pPr lvl="1"/>
            <a:r>
              <a:rPr lang="nb-NO"/>
              <a:t>Brukes når du har en «kort» funksjon der du ønsker å begrense mengden plass den tar</a:t>
            </a:r>
          </a:p>
          <a:p>
            <a:r>
              <a:rPr lang="nb-NO" b="1"/>
              <a:t>Hvordan</a:t>
            </a:r>
          </a:p>
          <a:p>
            <a:pPr lvl="1"/>
            <a:r>
              <a:rPr lang="nb-NO"/>
              <a:t>Skrivemåten er litt spesiell:</a:t>
            </a:r>
          </a:p>
          <a:p>
            <a:pPr marL="457200" lvl="1" indent="0">
              <a:buNone/>
            </a:pPr>
            <a:r>
              <a:rPr lang="nb-NO" i="1">
                <a:solidFill>
                  <a:srgbClr val="7030A0"/>
                </a:solidFill>
              </a:rPr>
              <a:t>funksjonsnavn </a:t>
            </a:r>
            <a:r>
              <a:rPr lang="nb-NO"/>
              <a:t>= lambda </a:t>
            </a:r>
            <a:r>
              <a:rPr lang="nb-NO" i="1">
                <a:solidFill>
                  <a:srgbClr val="7030A0"/>
                </a:solidFill>
              </a:rPr>
              <a:t>parameter1, parameter2</a:t>
            </a:r>
            <a:r>
              <a:rPr lang="nb-NO"/>
              <a:t> : </a:t>
            </a:r>
            <a:r>
              <a:rPr lang="nb-NO" i="1">
                <a:solidFill>
                  <a:srgbClr val="7030A0"/>
                </a:solidFill>
              </a:rPr>
              <a:t>returverdi</a:t>
            </a:r>
          </a:p>
          <a:p>
            <a:pPr marL="457200" lvl="1" indent="0">
              <a:buNone/>
            </a:pPr>
            <a:r>
              <a:rPr lang="nb-NO" i="1">
                <a:solidFill>
                  <a:srgbClr val="7030A0"/>
                </a:solidFill>
              </a:rPr>
              <a:t>funksjonsnavn </a:t>
            </a:r>
            <a:r>
              <a:rPr lang="nb-NO"/>
              <a:t>= lambda </a:t>
            </a:r>
            <a:r>
              <a:rPr lang="nb-NO" i="1">
                <a:solidFill>
                  <a:srgbClr val="7030A0"/>
                </a:solidFill>
              </a:rPr>
              <a:t>parameter</a:t>
            </a:r>
            <a:r>
              <a:rPr lang="nb-NO"/>
              <a:t> : </a:t>
            </a:r>
            <a:r>
              <a:rPr lang="nb-NO" i="1">
                <a:solidFill>
                  <a:srgbClr val="7030A0"/>
                </a:solidFill>
              </a:rPr>
              <a:t>returverdi</a:t>
            </a:r>
            <a:r>
              <a:rPr lang="nb-NO"/>
              <a:t> </a:t>
            </a:r>
            <a:r>
              <a:rPr lang="nb-NO" err="1"/>
              <a:t>if</a:t>
            </a:r>
            <a:r>
              <a:rPr lang="nb-NO"/>
              <a:t> </a:t>
            </a:r>
            <a:r>
              <a:rPr lang="nb-NO" i="1">
                <a:solidFill>
                  <a:srgbClr val="7030A0"/>
                </a:solidFill>
              </a:rPr>
              <a:t>betingelse</a:t>
            </a:r>
            <a:r>
              <a:rPr lang="nb-NO"/>
              <a:t> </a:t>
            </a:r>
            <a:r>
              <a:rPr lang="nb-NO" err="1"/>
              <a:t>else</a:t>
            </a:r>
            <a:r>
              <a:rPr lang="nb-NO"/>
              <a:t> </a:t>
            </a:r>
            <a:r>
              <a:rPr lang="nb-NO" i="1">
                <a:solidFill>
                  <a:srgbClr val="7030A0"/>
                </a:solidFill>
              </a:rPr>
              <a:t>returverdi</a:t>
            </a:r>
          </a:p>
          <a:p>
            <a:pPr lvl="1"/>
            <a:endParaRPr lang="nb-NO"/>
          </a:p>
        </p:txBody>
      </p:sp>
      <p:pic>
        <p:nvPicPr>
          <p:cNvPr id="4" name="Bilde 3">
            <a:extLst>
              <a:ext uri="{FF2B5EF4-FFF2-40B4-BE49-F238E27FC236}">
                <a16:creationId xmlns:a16="http://schemas.microsoft.com/office/drawing/2014/main" id="{022F938E-D8B0-1B6C-42C2-66281F598C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9007" y="5771243"/>
            <a:ext cx="8150404" cy="540657"/>
          </a:xfrm>
          <a:prstGeom prst="rect">
            <a:avLst/>
          </a:prstGeom>
        </p:spPr>
      </p:pic>
      <p:pic>
        <p:nvPicPr>
          <p:cNvPr id="9218" name="Picture 2" descr="the scream">
            <a:extLst>
              <a:ext uri="{FF2B5EF4-FFF2-40B4-BE49-F238E27FC236}">
                <a16:creationId xmlns:a16="http://schemas.microsoft.com/office/drawing/2014/main" id="{D26B5E72-B34B-72DE-E575-DA42B89C1A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9062" y="0"/>
            <a:ext cx="2492938" cy="2505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60894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8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DE0BC96B-AFF2-58AB-4A9F-39AD46BFA0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5339" y="317282"/>
            <a:ext cx="6894576" cy="1783080"/>
          </a:xfrm>
        </p:spPr>
        <p:txBody>
          <a:bodyPr anchor="b">
            <a:normAutofit/>
          </a:bodyPr>
          <a:lstStyle/>
          <a:p>
            <a:r>
              <a:rPr lang="nb-NO" sz="5400"/>
              <a:t>Oppgave med Lambda-funksjon</a:t>
            </a:r>
          </a:p>
        </p:txBody>
      </p:sp>
      <p:pic>
        <p:nvPicPr>
          <p:cNvPr id="13" name="Picture 4" descr="Mange spørsmålstegn på svart bakgrunn">
            <a:extLst>
              <a:ext uri="{FF2B5EF4-FFF2-40B4-BE49-F238E27FC236}">
                <a16:creationId xmlns:a16="http://schemas.microsoft.com/office/drawing/2014/main" id="{1D123E63-5080-C3F5-88A8-4E8AF7A39F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144" r="810" b="2"/>
          <a:stretch/>
        </p:blipFill>
        <p:spPr>
          <a:xfrm>
            <a:off x="20" y="1"/>
            <a:ext cx="4052522" cy="6858000"/>
          </a:xfrm>
          <a:custGeom>
            <a:avLst/>
            <a:gdLst/>
            <a:ahLst/>
            <a:cxnLst/>
            <a:rect l="l" t="t" r="r" b="b"/>
            <a:pathLst>
              <a:path w="4052542" h="6858000">
                <a:moveTo>
                  <a:pt x="0" y="0"/>
                </a:moveTo>
                <a:lnTo>
                  <a:pt x="4020923" y="0"/>
                </a:lnTo>
                <a:lnTo>
                  <a:pt x="4022656" y="14697"/>
                </a:lnTo>
                <a:cubicBezTo>
                  <a:pt x="4037606" y="98462"/>
                  <a:pt x="4035072" y="183369"/>
                  <a:pt x="4039126" y="267642"/>
                </a:cubicBezTo>
                <a:cubicBezTo>
                  <a:pt x="4043941" y="370699"/>
                  <a:pt x="4037860" y="474136"/>
                  <a:pt x="4035579" y="577446"/>
                </a:cubicBezTo>
                <a:cubicBezTo>
                  <a:pt x="4033805" y="665399"/>
                  <a:pt x="4025063" y="753226"/>
                  <a:pt x="4027724" y="841306"/>
                </a:cubicBezTo>
                <a:cubicBezTo>
                  <a:pt x="4027914" y="844352"/>
                  <a:pt x="4027914" y="847398"/>
                  <a:pt x="4027724" y="850444"/>
                </a:cubicBezTo>
                <a:cubicBezTo>
                  <a:pt x="4019615" y="947281"/>
                  <a:pt x="4019615" y="1044626"/>
                  <a:pt x="4027724" y="1141464"/>
                </a:cubicBezTo>
                <a:cubicBezTo>
                  <a:pt x="4030296" y="1181772"/>
                  <a:pt x="4029574" y="1222221"/>
                  <a:pt x="4025570" y="1262415"/>
                </a:cubicBezTo>
                <a:cubicBezTo>
                  <a:pt x="4021769" y="1313563"/>
                  <a:pt x="4009606" y="1365472"/>
                  <a:pt x="4018348" y="1416238"/>
                </a:cubicBezTo>
                <a:cubicBezTo>
                  <a:pt x="4024037" y="1458058"/>
                  <a:pt x="4027166" y="1500194"/>
                  <a:pt x="4027724" y="1542394"/>
                </a:cubicBezTo>
                <a:cubicBezTo>
                  <a:pt x="4032158" y="1636820"/>
                  <a:pt x="4027977" y="1731753"/>
                  <a:pt x="4026330" y="1826433"/>
                </a:cubicBezTo>
                <a:cubicBezTo>
                  <a:pt x="4024556" y="1936724"/>
                  <a:pt x="4027344" y="2047015"/>
                  <a:pt x="4018475" y="2157432"/>
                </a:cubicBezTo>
                <a:cubicBezTo>
                  <a:pt x="4013597" y="2246629"/>
                  <a:pt x="4013597" y="2336029"/>
                  <a:pt x="4018475" y="2425226"/>
                </a:cubicBezTo>
                <a:cubicBezTo>
                  <a:pt x="4020882" y="2506961"/>
                  <a:pt x="4033172" y="2587934"/>
                  <a:pt x="4031145" y="2670557"/>
                </a:cubicBezTo>
                <a:cubicBezTo>
                  <a:pt x="4028737" y="2766886"/>
                  <a:pt x="4017335" y="2862962"/>
                  <a:pt x="4020882" y="2959546"/>
                </a:cubicBezTo>
                <a:cubicBezTo>
                  <a:pt x="4022529" y="3005617"/>
                  <a:pt x="4022656" y="3051688"/>
                  <a:pt x="4023543" y="3097758"/>
                </a:cubicBezTo>
                <a:cubicBezTo>
                  <a:pt x="4024683" y="3153221"/>
                  <a:pt x="4034692" y="3208556"/>
                  <a:pt x="4029117" y="3263892"/>
                </a:cubicBezTo>
                <a:cubicBezTo>
                  <a:pt x="4019869" y="3356161"/>
                  <a:pt x="3995923" y="3446906"/>
                  <a:pt x="4010873" y="3541459"/>
                </a:cubicBezTo>
                <a:cubicBezTo>
                  <a:pt x="4019108" y="3593495"/>
                  <a:pt x="4028357" y="3645658"/>
                  <a:pt x="4033172" y="3698201"/>
                </a:cubicBezTo>
                <a:cubicBezTo>
                  <a:pt x="4037353" y="3745160"/>
                  <a:pt x="4047868" y="3792881"/>
                  <a:pt x="4039886" y="3839586"/>
                </a:cubicBezTo>
                <a:cubicBezTo>
                  <a:pt x="4033045" y="3879565"/>
                  <a:pt x="4036592" y="3919544"/>
                  <a:pt x="4031271" y="3959523"/>
                </a:cubicBezTo>
                <a:cubicBezTo>
                  <a:pt x="4024303" y="4011939"/>
                  <a:pt x="4020629" y="4065244"/>
                  <a:pt x="4015308" y="4118042"/>
                </a:cubicBezTo>
                <a:cubicBezTo>
                  <a:pt x="4010620" y="4165889"/>
                  <a:pt x="4006946" y="4213610"/>
                  <a:pt x="4019615" y="4258539"/>
                </a:cubicBezTo>
                <a:cubicBezTo>
                  <a:pt x="4050656" y="4371622"/>
                  <a:pt x="4033679" y="4484070"/>
                  <a:pt x="4022023" y="4596391"/>
                </a:cubicBezTo>
                <a:cubicBezTo>
                  <a:pt x="4016321" y="4650965"/>
                  <a:pt x="4007959" y="4708712"/>
                  <a:pt x="4020629" y="4758718"/>
                </a:cubicBezTo>
                <a:cubicBezTo>
                  <a:pt x="4043941" y="4847432"/>
                  <a:pt x="4025697" y="4931705"/>
                  <a:pt x="4015561" y="5016866"/>
                </a:cubicBezTo>
                <a:cubicBezTo>
                  <a:pt x="4003335" y="5100174"/>
                  <a:pt x="4005096" y="5184929"/>
                  <a:pt x="4020756" y="5267654"/>
                </a:cubicBezTo>
                <a:cubicBezTo>
                  <a:pt x="4033172" y="5326035"/>
                  <a:pt x="4033172" y="5385432"/>
                  <a:pt x="4034692" y="5444194"/>
                </a:cubicBezTo>
                <a:cubicBezTo>
                  <a:pt x="4035579" y="5481001"/>
                  <a:pt x="4022023" y="5518441"/>
                  <a:pt x="4013027" y="5555120"/>
                </a:cubicBezTo>
                <a:cubicBezTo>
                  <a:pt x="3996937" y="5621371"/>
                  <a:pt x="3991109" y="5688636"/>
                  <a:pt x="4013027" y="5753237"/>
                </a:cubicBezTo>
                <a:cubicBezTo>
                  <a:pt x="4043561" y="5842713"/>
                  <a:pt x="4061045" y="5932189"/>
                  <a:pt x="4048375" y="6026870"/>
                </a:cubicBezTo>
                <a:cubicBezTo>
                  <a:pt x="4041027" y="6085251"/>
                  <a:pt x="4039380" y="6144902"/>
                  <a:pt x="4028357" y="6202522"/>
                </a:cubicBezTo>
                <a:cubicBezTo>
                  <a:pt x="4010240" y="6298091"/>
                  <a:pt x="4016701" y="6393024"/>
                  <a:pt x="4031145" y="6487196"/>
                </a:cubicBezTo>
                <a:cubicBezTo>
                  <a:pt x="4041293" y="6565885"/>
                  <a:pt x="4042395" y="6645474"/>
                  <a:pt x="4034439" y="6724403"/>
                </a:cubicBezTo>
                <a:lnTo>
                  <a:pt x="402520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sketchy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23957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58CE95F0-C8ED-83CF-8A0D-D31B1C14E6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85339" y="2617940"/>
            <a:ext cx="7363533" cy="4221771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nb-NO" sz="2400" b="1"/>
              <a:t>Oppgave:</a:t>
            </a:r>
          </a:p>
          <a:p>
            <a:r>
              <a:rPr lang="nb-NO" sz="2400"/>
              <a:t>Lag en lambda-funksjon som tar inn </a:t>
            </a:r>
            <a:r>
              <a:rPr lang="nb-NO" sz="2400" b="1"/>
              <a:t>to </a:t>
            </a:r>
            <a:r>
              <a:rPr lang="nb-NO" sz="2400" b="1" err="1"/>
              <a:t>parametre</a:t>
            </a:r>
            <a:endParaRPr lang="nb-NO" sz="2400" b="1"/>
          </a:p>
          <a:p>
            <a:r>
              <a:rPr lang="nb-NO" sz="2400"/>
              <a:t>Dersom begge </a:t>
            </a:r>
            <a:r>
              <a:rPr lang="nb-NO" sz="2400" err="1"/>
              <a:t>parametrene</a:t>
            </a:r>
            <a:r>
              <a:rPr lang="nb-NO" sz="2400"/>
              <a:t> er heltall skal de </a:t>
            </a:r>
            <a:r>
              <a:rPr lang="nb-NO" sz="2400" b="1"/>
              <a:t>ganges sammen og returneres</a:t>
            </a:r>
          </a:p>
          <a:p>
            <a:r>
              <a:rPr lang="nb-NO" sz="2400"/>
              <a:t>Skriv ut en beskjed dersom det ikke er heltall</a:t>
            </a:r>
          </a:p>
          <a:p>
            <a:r>
              <a:rPr lang="nb-NO" sz="2400"/>
              <a:t>Kall på funksjonen</a:t>
            </a:r>
          </a:p>
          <a:p>
            <a:endParaRPr lang="nb-NO" sz="2400"/>
          </a:p>
          <a:p>
            <a:pPr marL="0" indent="0">
              <a:buNone/>
            </a:pPr>
            <a:r>
              <a:rPr lang="nb-NO" sz="2400" b="1"/>
              <a:t>Utvid:</a:t>
            </a:r>
          </a:p>
          <a:p>
            <a:r>
              <a:rPr lang="nb-NO" sz="2400"/>
              <a:t>Endre til at </a:t>
            </a:r>
            <a:r>
              <a:rPr lang="nb-NO" sz="2400" b="1" err="1"/>
              <a:t>ValueError</a:t>
            </a:r>
            <a:r>
              <a:rPr lang="nb-NO" sz="2400" b="1"/>
              <a:t> returneres på </a:t>
            </a:r>
            <a:r>
              <a:rPr lang="nb-NO" sz="2400" b="1" err="1"/>
              <a:t>else</a:t>
            </a:r>
            <a:endParaRPr lang="nb-NO" sz="2400" b="1"/>
          </a:p>
          <a:p>
            <a:r>
              <a:rPr lang="nb-NO" sz="2400"/>
              <a:t>Kall på funksjonen inni en </a:t>
            </a:r>
            <a:r>
              <a:rPr lang="nb-NO" sz="2400" b="1" err="1"/>
              <a:t>try-except-else-finally</a:t>
            </a:r>
            <a:r>
              <a:rPr lang="nb-NO" sz="2400" b="1"/>
              <a:t> </a:t>
            </a:r>
            <a:r>
              <a:rPr lang="nb-NO" sz="2400"/>
              <a:t>struktur, legg til en melding om at det var riktig format på </a:t>
            </a:r>
            <a:r>
              <a:rPr lang="nb-NO" sz="2400" err="1"/>
              <a:t>else</a:t>
            </a:r>
            <a:r>
              <a:rPr lang="nb-NO" sz="2400"/>
              <a:t>, og en melding om at du er ferdig på </a:t>
            </a:r>
            <a:r>
              <a:rPr lang="nb-NO" sz="2400" err="1"/>
              <a:t>finally</a:t>
            </a:r>
            <a:endParaRPr lang="nb-NO" sz="2400"/>
          </a:p>
        </p:txBody>
      </p:sp>
      <p:pic>
        <p:nvPicPr>
          <p:cNvPr id="10242" name="Picture 2" descr="Bitmoji Image">
            <a:extLst>
              <a:ext uri="{FF2B5EF4-FFF2-40B4-BE49-F238E27FC236}">
                <a16:creationId xmlns:a16="http://schemas.microsoft.com/office/drawing/2014/main" id="{9CE96D1A-3155-4C6C-4966-356FA47F11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6096" y="3429000"/>
            <a:ext cx="2035653" cy="2035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9957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819A166-7571-4003-A6B8-B62034C3ED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509320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357BF643-87FD-57E7-2643-CF242ACE6D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741" y="620392"/>
            <a:ext cx="3808268" cy="5504688"/>
          </a:xfrm>
        </p:spPr>
        <p:txBody>
          <a:bodyPr>
            <a:normAutofit/>
          </a:bodyPr>
          <a:lstStyle/>
          <a:p>
            <a:r>
              <a:rPr lang="nb-NO" sz="6000">
                <a:solidFill>
                  <a:schemeClr val="bg1"/>
                </a:solidFill>
              </a:rPr>
              <a:t>Rekursjon</a:t>
            </a:r>
          </a:p>
        </p:txBody>
      </p:sp>
      <p:graphicFrame>
        <p:nvGraphicFramePr>
          <p:cNvPr id="6" name="Plassholder for innhold 2">
            <a:extLst>
              <a:ext uri="{FF2B5EF4-FFF2-40B4-BE49-F238E27FC236}">
                <a16:creationId xmlns:a16="http://schemas.microsoft.com/office/drawing/2014/main" id="{C3830E8C-DEA4-7B6D-965E-4098D26F7C7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22032075"/>
              </p:ext>
            </p:extLst>
          </p:nvPr>
        </p:nvGraphicFramePr>
        <p:xfrm>
          <a:off x="5093208" y="620392"/>
          <a:ext cx="6638821" cy="550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9458" name="Picture 2" descr="tree pose">
            <a:extLst>
              <a:ext uri="{FF2B5EF4-FFF2-40B4-BE49-F238E27FC236}">
                <a16:creationId xmlns:a16="http://schemas.microsoft.com/office/drawing/2014/main" id="{29E59310-DC74-0027-0386-52583327DE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0974" y="4546974"/>
            <a:ext cx="2311026" cy="2311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16584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92DB65F3-8896-EC8D-2631-8FE00B01B8D3}"/>
              </a:ext>
            </a:extLst>
          </p:cNvPr>
          <p:cNvSpPr>
            <a:spLocks noGrp="1"/>
          </p:cNvSpPr>
          <p:nvPr>
            <p:ph type="title"/>
          </p:nvPr>
        </p:nvSpPr>
        <p:spPr/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/>
          <a:lstStyle/>
          <a:p>
            <a:r>
              <a:rPr lang="nb-NO"/>
              <a:t>Eksempel - rekursjon</a:t>
            </a:r>
          </a:p>
        </p:txBody>
      </p:sp>
      <p:pic>
        <p:nvPicPr>
          <p:cNvPr id="4" name="Plassholder for innhold 3">
            <a:extLst>
              <a:ext uri="{FF2B5EF4-FFF2-40B4-BE49-F238E27FC236}">
                <a16:creationId xmlns:a16="http://schemas.microsoft.com/office/drawing/2014/main" id="{EE097AF7-36ED-8F48-A46D-C3160579ED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10515600" cy="4750773"/>
          </a:xfrm>
          <a:prstGeom prst="rect">
            <a:avLst/>
          </a:prstGeom>
        </p:spPr>
      </p:pic>
      <p:pic>
        <p:nvPicPr>
          <p:cNvPr id="11266" name="Picture 2" descr="1 score">
            <a:extLst>
              <a:ext uri="{FF2B5EF4-FFF2-40B4-BE49-F238E27FC236}">
                <a16:creationId xmlns:a16="http://schemas.microsoft.com/office/drawing/2014/main" id="{BE9BCC31-AA0D-11DC-69DB-982642EF70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1629" y="4066074"/>
            <a:ext cx="2110014" cy="2110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29285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92DB65F3-8896-EC8D-2631-8FE00B01B8D3}"/>
              </a:ext>
            </a:extLst>
          </p:cNvPr>
          <p:cNvSpPr>
            <a:spLocks noGrp="1"/>
          </p:cNvSpPr>
          <p:nvPr>
            <p:ph type="title"/>
          </p:nvPr>
        </p:nvSpPr>
        <p:spPr/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/>
          <a:lstStyle/>
          <a:p>
            <a:r>
              <a:rPr lang="nb-NO"/>
              <a:t>Eksempel - rekursjon</a:t>
            </a:r>
          </a:p>
        </p:txBody>
      </p:sp>
      <p:pic>
        <p:nvPicPr>
          <p:cNvPr id="4" name="Plassholder for innhold 3">
            <a:extLst>
              <a:ext uri="{FF2B5EF4-FFF2-40B4-BE49-F238E27FC236}">
                <a16:creationId xmlns:a16="http://schemas.microsoft.com/office/drawing/2014/main" id="{EE097AF7-36ED-8F48-A46D-C3160579ED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10515600" cy="4750773"/>
          </a:xfrm>
          <a:prstGeom prst="rect">
            <a:avLst/>
          </a:prstGeom>
        </p:spPr>
      </p:pic>
      <p:cxnSp>
        <p:nvCxnSpPr>
          <p:cNvPr id="5" name="Rett pil 4">
            <a:extLst>
              <a:ext uri="{FF2B5EF4-FFF2-40B4-BE49-F238E27FC236}">
                <a16:creationId xmlns:a16="http://schemas.microsoft.com/office/drawing/2014/main" id="{3210F3B0-80FB-4032-AEEF-80B1B931574E}"/>
              </a:ext>
            </a:extLst>
          </p:cNvPr>
          <p:cNvCxnSpPr/>
          <p:nvPr/>
        </p:nvCxnSpPr>
        <p:spPr>
          <a:xfrm flipV="1">
            <a:off x="3018773" y="1941534"/>
            <a:ext cx="876822" cy="1265129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6" name="TekstSylinder 5">
            <a:extLst>
              <a:ext uri="{FF2B5EF4-FFF2-40B4-BE49-F238E27FC236}">
                <a16:creationId xmlns:a16="http://schemas.microsoft.com/office/drawing/2014/main" id="{3E142A25-C2C4-54FA-8D1B-F58DD6A3D4A6}"/>
              </a:ext>
            </a:extLst>
          </p:cNvPr>
          <p:cNvSpPr txBox="1"/>
          <p:nvPr/>
        </p:nvSpPr>
        <p:spPr>
          <a:xfrm>
            <a:off x="7778663" y="1853852"/>
            <a:ext cx="2008307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nb-NO" err="1"/>
              <a:t>startingNumber</a:t>
            </a:r>
            <a:r>
              <a:rPr lang="nb-NO"/>
              <a:t> = 7</a:t>
            </a:r>
          </a:p>
        </p:txBody>
      </p:sp>
      <p:pic>
        <p:nvPicPr>
          <p:cNvPr id="3" name="Picture 2" descr="1 score">
            <a:extLst>
              <a:ext uri="{FF2B5EF4-FFF2-40B4-BE49-F238E27FC236}">
                <a16:creationId xmlns:a16="http://schemas.microsoft.com/office/drawing/2014/main" id="{023DFFF1-13DF-28BA-FFA8-6F323491ED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1629" y="4066074"/>
            <a:ext cx="2110014" cy="2110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62907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ktangel 3">
            <a:extLst>
              <a:ext uri="{FF2B5EF4-FFF2-40B4-BE49-F238E27FC236}">
                <a16:creationId xmlns:a16="http://schemas.microsoft.com/office/drawing/2014/main" id="{A7BD082A-AD8A-B0C6-C9E0-D8055D636954}"/>
              </a:ext>
            </a:extLst>
          </p:cNvPr>
          <p:cNvSpPr/>
          <p:nvPr/>
        </p:nvSpPr>
        <p:spPr>
          <a:xfrm>
            <a:off x="6386286" y="1944914"/>
            <a:ext cx="4688114" cy="4232049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28C061B2-D113-0A3D-4E1C-42CE3FEA80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Innhold i kurset</a:t>
            </a:r>
          </a:p>
        </p:txBody>
      </p:sp>
      <p:sp>
        <p:nvSpPr>
          <p:cNvPr id="7" name="Rektangel 6">
            <a:extLst>
              <a:ext uri="{FF2B5EF4-FFF2-40B4-BE49-F238E27FC236}">
                <a16:creationId xmlns:a16="http://schemas.microsoft.com/office/drawing/2014/main" id="{B7C225A4-F5FC-6D31-6779-79BC1D1A37F4}"/>
              </a:ext>
            </a:extLst>
          </p:cNvPr>
          <p:cNvSpPr/>
          <p:nvPr/>
        </p:nvSpPr>
        <p:spPr>
          <a:xfrm>
            <a:off x="1268186" y="1944913"/>
            <a:ext cx="4688114" cy="423204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graphicFrame>
        <p:nvGraphicFramePr>
          <p:cNvPr id="14" name="Plassholder for innhold 2">
            <a:extLst>
              <a:ext uri="{FF2B5EF4-FFF2-40B4-BE49-F238E27FC236}">
                <a16:creationId xmlns:a16="http://schemas.microsoft.com/office/drawing/2014/main" id="{8F9A234B-BDAA-488F-B075-B91F2E1F85B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9028264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26" name="Picture 2" descr="check box">
            <a:extLst>
              <a:ext uri="{FF2B5EF4-FFF2-40B4-BE49-F238E27FC236}">
                <a16:creationId xmlns:a16="http://schemas.microsoft.com/office/drawing/2014/main" id="{162FAF5E-4F85-8D55-BFAD-1F108D3598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2751" y="4188751"/>
            <a:ext cx="2669249" cy="2669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61525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92DB65F3-8896-EC8D-2631-8FE00B01B8D3}"/>
              </a:ext>
            </a:extLst>
          </p:cNvPr>
          <p:cNvSpPr>
            <a:spLocks noGrp="1"/>
          </p:cNvSpPr>
          <p:nvPr>
            <p:ph type="title"/>
          </p:nvPr>
        </p:nvSpPr>
        <p:spPr/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/>
          <a:lstStyle/>
          <a:p>
            <a:r>
              <a:rPr lang="nb-NO"/>
              <a:t>Eksempel - rekursjon</a:t>
            </a:r>
          </a:p>
        </p:txBody>
      </p:sp>
      <p:pic>
        <p:nvPicPr>
          <p:cNvPr id="4" name="Plassholder for innhold 3">
            <a:extLst>
              <a:ext uri="{FF2B5EF4-FFF2-40B4-BE49-F238E27FC236}">
                <a16:creationId xmlns:a16="http://schemas.microsoft.com/office/drawing/2014/main" id="{EE097AF7-36ED-8F48-A46D-C3160579ED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10515600" cy="4750773"/>
          </a:xfrm>
          <a:prstGeom prst="rect">
            <a:avLst/>
          </a:prstGeom>
        </p:spPr>
      </p:pic>
      <p:sp>
        <p:nvSpPr>
          <p:cNvPr id="6" name="TekstSylinder 5">
            <a:extLst>
              <a:ext uri="{FF2B5EF4-FFF2-40B4-BE49-F238E27FC236}">
                <a16:creationId xmlns:a16="http://schemas.microsoft.com/office/drawing/2014/main" id="{3E142A25-C2C4-54FA-8D1B-F58DD6A3D4A6}"/>
              </a:ext>
            </a:extLst>
          </p:cNvPr>
          <p:cNvSpPr txBox="1"/>
          <p:nvPr/>
        </p:nvSpPr>
        <p:spPr>
          <a:xfrm>
            <a:off x="7778663" y="1853852"/>
            <a:ext cx="2008307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nb-NO" err="1"/>
              <a:t>startingNumber</a:t>
            </a:r>
            <a:r>
              <a:rPr lang="nb-NO"/>
              <a:t> = 7</a:t>
            </a:r>
          </a:p>
        </p:txBody>
      </p:sp>
      <p:cxnSp>
        <p:nvCxnSpPr>
          <p:cNvPr id="12" name="Rett pil 11">
            <a:extLst>
              <a:ext uri="{FF2B5EF4-FFF2-40B4-BE49-F238E27FC236}">
                <a16:creationId xmlns:a16="http://schemas.microsoft.com/office/drawing/2014/main" id="{FAA164BD-CD11-58BE-AA6A-5ABEBACE6553}"/>
              </a:ext>
            </a:extLst>
          </p:cNvPr>
          <p:cNvCxnSpPr>
            <a:cxnSpLocks/>
          </p:cNvCxnSpPr>
          <p:nvPr/>
        </p:nvCxnSpPr>
        <p:spPr>
          <a:xfrm flipH="1">
            <a:off x="1077238" y="2223184"/>
            <a:ext cx="2091847" cy="214840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5" name="Ramme 14">
            <a:extLst>
              <a:ext uri="{FF2B5EF4-FFF2-40B4-BE49-F238E27FC236}">
                <a16:creationId xmlns:a16="http://schemas.microsoft.com/office/drawing/2014/main" id="{85472BA7-BDD3-3EE4-155D-51C986C78032}"/>
              </a:ext>
            </a:extLst>
          </p:cNvPr>
          <p:cNvSpPr/>
          <p:nvPr/>
        </p:nvSpPr>
        <p:spPr>
          <a:xfrm>
            <a:off x="863252" y="4359058"/>
            <a:ext cx="239038" cy="313150"/>
          </a:xfrm>
          <a:prstGeom prst="fram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>
              <a:solidFill>
                <a:schemeClr val="tx1"/>
              </a:solidFill>
            </a:endParaRPr>
          </a:p>
        </p:txBody>
      </p:sp>
      <p:pic>
        <p:nvPicPr>
          <p:cNvPr id="16" name="Picture 2" descr="1 score">
            <a:extLst>
              <a:ext uri="{FF2B5EF4-FFF2-40B4-BE49-F238E27FC236}">
                <a16:creationId xmlns:a16="http://schemas.microsoft.com/office/drawing/2014/main" id="{2B8C0C77-855B-0408-0E43-59097EF9FE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1629" y="4066074"/>
            <a:ext cx="2110014" cy="2110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44675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92DB65F3-8896-EC8D-2631-8FE00B01B8D3}"/>
              </a:ext>
            </a:extLst>
          </p:cNvPr>
          <p:cNvSpPr>
            <a:spLocks noGrp="1"/>
          </p:cNvSpPr>
          <p:nvPr>
            <p:ph type="title"/>
          </p:nvPr>
        </p:nvSpPr>
        <p:spPr/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/>
          <a:lstStyle/>
          <a:p>
            <a:r>
              <a:rPr lang="nb-NO"/>
              <a:t>Eksempel - rekursjon</a:t>
            </a:r>
          </a:p>
        </p:txBody>
      </p:sp>
      <p:pic>
        <p:nvPicPr>
          <p:cNvPr id="4" name="Plassholder for innhold 3">
            <a:extLst>
              <a:ext uri="{FF2B5EF4-FFF2-40B4-BE49-F238E27FC236}">
                <a16:creationId xmlns:a16="http://schemas.microsoft.com/office/drawing/2014/main" id="{EE097AF7-36ED-8F48-A46D-C3160579ED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10515600" cy="4750773"/>
          </a:xfrm>
          <a:prstGeom prst="rect">
            <a:avLst/>
          </a:prstGeom>
        </p:spPr>
      </p:pic>
      <p:sp>
        <p:nvSpPr>
          <p:cNvPr id="6" name="TekstSylinder 5">
            <a:extLst>
              <a:ext uri="{FF2B5EF4-FFF2-40B4-BE49-F238E27FC236}">
                <a16:creationId xmlns:a16="http://schemas.microsoft.com/office/drawing/2014/main" id="{3E142A25-C2C4-54FA-8D1B-F58DD6A3D4A6}"/>
              </a:ext>
            </a:extLst>
          </p:cNvPr>
          <p:cNvSpPr txBox="1"/>
          <p:nvPr/>
        </p:nvSpPr>
        <p:spPr>
          <a:xfrm>
            <a:off x="7778663" y="1853852"/>
            <a:ext cx="2008307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nb-NO" err="1"/>
              <a:t>startingNumber</a:t>
            </a:r>
            <a:r>
              <a:rPr lang="nb-NO"/>
              <a:t> = 7</a:t>
            </a:r>
          </a:p>
        </p:txBody>
      </p:sp>
      <p:cxnSp>
        <p:nvCxnSpPr>
          <p:cNvPr id="7" name="Rett pil 6">
            <a:extLst>
              <a:ext uri="{FF2B5EF4-FFF2-40B4-BE49-F238E27FC236}">
                <a16:creationId xmlns:a16="http://schemas.microsoft.com/office/drawing/2014/main" id="{F6259B2F-A2A3-93CE-C6EB-ADD32659BEE5}"/>
              </a:ext>
            </a:extLst>
          </p:cNvPr>
          <p:cNvCxnSpPr>
            <a:cxnSpLocks/>
          </p:cNvCxnSpPr>
          <p:nvPr/>
        </p:nvCxnSpPr>
        <p:spPr>
          <a:xfrm>
            <a:off x="4334005" y="1941534"/>
            <a:ext cx="1215025" cy="632564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3" name="Picture 2" descr="1 score">
            <a:extLst>
              <a:ext uri="{FF2B5EF4-FFF2-40B4-BE49-F238E27FC236}">
                <a16:creationId xmlns:a16="http://schemas.microsoft.com/office/drawing/2014/main" id="{AB275C34-3007-6D87-D360-34A6B21BA7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1629" y="4066074"/>
            <a:ext cx="2110014" cy="2110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41643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92DB65F3-8896-EC8D-2631-8FE00B01B8D3}"/>
              </a:ext>
            </a:extLst>
          </p:cNvPr>
          <p:cNvSpPr>
            <a:spLocks noGrp="1"/>
          </p:cNvSpPr>
          <p:nvPr>
            <p:ph type="title"/>
          </p:nvPr>
        </p:nvSpPr>
        <p:spPr/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/>
          <a:lstStyle/>
          <a:p>
            <a:r>
              <a:rPr lang="nb-NO"/>
              <a:t>Eksempel - rekursjon</a:t>
            </a:r>
          </a:p>
        </p:txBody>
      </p:sp>
      <p:pic>
        <p:nvPicPr>
          <p:cNvPr id="4" name="Plassholder for innhold 3">
            <a:extLst>
              <a:ext uri="{FF2B5EF4-FFF2-40B4-BE49-F238E27FC236}">
                <a16:creationId xmlns:a16="http://schemas.microsoft.com/office/drawing/2014/main" id="{EE097AF7-36ED-8F48-A46D-C3160579ED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10515600" cy="4750773"/>
          </a:xfrm>
          <a:prstGeom prst="rect">
            <a:avLst/>
          </a:prstGeom>
        </p:spPr>
      </p:pic>
      <p:cxnSp>
        <p:nvCxnSpPr>
          <p:cNvPr id="5" name="Rett pil 4">
            <a:extLst>
              <a:ext uri="{FF2B5EF4-FFF2-40B4-BE49-F238E27FC236}">
                <a16:creationId xmlns:a16="http://schemas.microsoft.com/office/drawing/2014/main" id="{3210F3B0-80FB-4032-AEEF-80B1B931574E}"/>
              </a:ext>
            </a:extLst>
          </p:cNvPr>
          <p:cNvCxnSpPr>
            <a:cxnSpLocks/>
          </p:cNvCxnSpPr>
          <p:nvPr/>
        </p:nvCxnSpPr>
        <p:spPr>
          <a:xfrm flipH="1" flipV="1">
            <a:off x="2830882" y="1941534"/>
            <a:ext cx="1327759" cy="632564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6" name="TekstSylinder 5">
            <a:extLst>
              <a:ext uri="{FF2B5EF4-FFF2-40B4-BE49-F238E27FC236}">
                <a16:creationId xmlns:a16="http://schemas.microsoft.com/office/drawing/2014/main" id="{3E142A25-C2C4-54FA-8D1B-F58DD6A3D4A6}"/>
              </a:ext>
            </a:extLst>
          </p:cNvPr>
          <p:cNvSpPr txBox="1"/>
          <p:nvPr/>
        </p:nvSpPr>
        <p:spPr>
          <a:xfrm>
            <a:off x="7778663" y="1853852"/>
            <a:ext cx="2061205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nb-NO" err="1"/>
              <a:t>startingNumber</a:t>
            </a:r>
            <a:r>
              <a:rPr lang="nb-NO"/>
              <a:t> = 6</a:t>
            </a:r>
          </a:p>
        </p:txBody>
      </p:sp>
      <p:pic>
        <p:nvPicPr>
          <p:cNvPr id="9" name="Picture 2" descr="1 score">
            <a:extLst>
              <a:ext uri="{FF2B5EF4-FFF2-40B4-BE49-F238E27FC236}">
                <a16:creationId xmlns:a16="http://schemas.microsoft.com/office/drawing/2014/main" id="{7C02935B-4078-F1CF-8C90-C786948A69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1629" y="4066074"/>
            <a:ext cx="2110014" cy="2110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02660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92DB65F3-8896-EC8D-2631-8FE00B01B8D3}"/>
              </a:ext>
            </a:extLst>
          </p:cNvPr>
          <p:cNvSpPr>
            <a:spLocks noGrp="1"/>
          </p:cNvSpPr>
          <p:nvPr>
            <p:ph type="title"/>
          </p:nvPr>
        </p:nvSpPr>
        <p:spPr/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/>
          <a:lstStyle/>
          <a:p>
            <a:r>
              <a:rPr lang="nb-NO"/>
              <a:t>Eksempel - rekursjon</a:t>
            </a:r>
          </a:p>
        </p:txBody>
      </p:sp>
      <p:pic>
        <p:nvPicPr>
          <p:cNvPr id="4" name="Plassholder for innhold 3">
            <a:extLst>
              <a:ext uri="{FF2B5EF4-FFF2-40B4-BE49-F238E27FC236}">
                <a16:creationId xmlns:a16="http://schemas.microsoft.com/office/drawing/2014/main" id="{EE097AF7-36ED-8F48-A46D-C3160579ED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10515600" cy="4750773"/>
          </a:xfrm>
          <a:prstGeom prst="rect">
            <a:avLst/>
          </a:prstGeom>
        </p:spPr>
      </p:pic>
      <p:sp>
        <p:nvSpPr>
          <p:cNvPr id="6" name="TekstSylinder 5">
            <a:extLst>
              <a:ext uri="{FF2B5EF4-FFF2-40B4-BE49-F238E27FC236}">
                <a16:creationId xmlns:a16="http://schemas.microsoft.com/office/drawing/2014/main" id="{3E142A25-C2C4-54FA-8D1B-F58DD6A3D4A6}"/>
              </a:ext>
            </a:extLst>
          </p:cNvPr>
          <p:cNvSpPr txBox="1"/>
          <p:nvPr/>
        </p:nvSpPr>
        <p:spPr>
          <a:xfrm>
            <a:off x="7778663" y="1853852"/>
            <a:ext cx="2008307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nb-NO" err="1"/>
              <a:t>startingNumber</a:t>
            </a:r>
            <a:r>
              <a:rPr lang="nb-NO"/>
              <a:t> = 6</a:t>
            </a:r>
          </a:p>
        </p:txBody>
      </p:sp>
      <p:cxnSp>
        <p:nvCxnSpPr>
          <p:cNvPr id="12" name="Rett pil 11">
            <a:extLst>
              <a:ext uri="{FF2B5EF4-FFF2-40B4-BE49-F238E27FC236}">
                <a16:creationId xmlns:a16="http://schemas.microsoft.com/office/drawing/2014/main" id="{FAA164BD-CD11-58BE-AA6A-5ABEBACE6553}"/>
              </a:ext>
            </a:extLst>
          </p:cNvPr>
          <p:cNvCxnSpPr>
            <a:cxnSpLocks/>
          </p:cNvCxnSpPr>
          <p:nvPr/>
        </p:nvCxnSpPr>
        <p:spPr>
          <a:xfrm flipH="1">
            <a:off x="1102290" y="2223184"/>
            <a:ext cx="2066795" cy="2380272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5" name="Ramme 14">
            <a:extLst>
              <a:ext uri="{FF2B5EF4-FFF2-40B4-BE49-F238E27FC236}">
                <a16:creationId xmlns:a16="http://schemas.microsoft.com/office/drawing/2014/main" id="{85472BA7-BDD3-3EE4-155D-51C986C78032}"/>
              </a:ext>
            </a:extLst>
          </p:cNvPr>
          <p:cNvSpPr/>
          <p:nvPr/>
        </p:nvSpPr>
        <p:spPr>
          <a:xfrm>
            <a:off x="863252" y="4603456"/>
            <a:ext cx="239038" cy="313150"/>
          </a:xfrm>
          <a:prstGeom prst="fram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>
              <a:solidFill>
                <a:schemeClr val="tx1"/>
              </a:solidFill>
            </a:endParaRPr>
          </a:p>
        </p:txBody>
      </p:sp>
      <p:pic>
        <p:nvPicPr>
          <p:cNvPr id="5" name="Picture 2" descr="1 score">
            <a:extLst>
              <a:ext uri="{FF2B5EF4-FFF2-40B4-BE49-F238E27FC236}">
                <a16:creationId xmlns:a16="http://schemas.microsoft.com/office/drawing/2014/main" id="{575A3149-90DA-4EFD-A8F8-D1FC9F3DD6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1629" y="4066074"/>
            <a:ext cx="2110014" cy="2110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71989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92DB65F3-8896-EC8D-2631-8FE00B01B8D3}"/>
              </a:ext>
            </a:extLst>
          </p:cNvPr>
          <p:cNvSpPr>
            <a:spLocks noGrp="1"/>
          </p:cNvSpPr>
          <p:nvPr>
            <p:ph type="title"/>
          </p:nvPr>
        </p:nvSpPr>
        <p:spPr/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/>
          <a:lstStyle/>
          <a:p>
            <a:r>
              <a:rPr lang="nb-NO"/>
              <a:t>Eksempel - rekursjon</a:t>
            </a:r>
          </a:p>
        </p:txBody>
      </p:sp>
      <p:pic>
        <p:nvPicPr>
          <p:cNvPr id="4" name="Plassholder for innhold 3">
            <a:extLst>
              <a:ext uri="{FF2B5EF4-FFF2-40B4-BE49-F238E27FC236}">
                <a16:creationId xmlns:a16="http://schemas.microsoft.com/office/drawing/2014/main" id="{EE097AF7-36ED-8F48-A46D-C3160579ED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10515600" cy="4750773"/>
          </a:xfrm>
          <a:prstGeom prst="rect">
            <a:avLst/>
          </a:prstGeom>
        </p:spPr>
      </p:pic>
      <p:sp>
        <p:nvSpPr>
          <p:cNvPr id="6" name="TekstSylinder 5">
            <a:extLst>
              <a:ext uri="{FF2B5EF4-FFF2-40B4-BE49-F238E27FC236}">
                <a16:creationId xmlns:a16="http://schemas.microsoft.com/office/drawing/2014/main" id="{3E142A25-C2C4-54FA-8D1B-F58DD6A3D4A6}"/>
              </a:ext>
            </a:extLst>
          </p:cNvPr>
          <p:cNvSpPr txBox="1"/>
          <p:nvPr/>
        </p:nvSpPr>
        <p:spPr>
          <a:xfrm>
            <a:off x="7778663" y="1853852"/>
            <a:ext cx="2008307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nb-NO" err="1"/>
              <a:t>startingNumber</a:t>
            </a:r>
            <a:r>
              <a:rPr lang="nb-NO"/>
              <a:t> = 6</a:t>
            </a:r>
          </a:p>
        </p:txBody>
      </p:sp>
      <p:cxnSp>
        <p:nvCxnSpPr>
          <p:cNvPr id="7" name="Rett pil 6">
            <a:extLst>
              <a:ext uri="{FF2B5EF4-FFF2-40B4-BE49-F238E27FC236}">
                <a16:creationId xmlns:a16="http://schemas.microsoft.com/office/drawing/2014/main" id="{F6259B2F-A2A3-93CE-C6EB-ADD32659BEE5}"/>
              </a:ext>
            </a:extLst>
          </p:cNvPr>
          <p:cNvCxnSpPr>
            <a:cxnSpLocks/>
          </p:cNvCxnSpPr>
          <p:nvPr/>
        </p:nvCxnSpPr>
        <p:spPr>
          <a:xfrm>
            <a:off x="4334005" y="1941534"/>
            <a:ext cx="1215025" cy="632564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3" name="Picture 2" descr="1 score">
            <a:extLst>
              <a:ext uri="{FF2B5EF4-FFF2-40B4-BE49-F238E27FC236}">
                <a16:creationId xmlns:a16="http://schemas.microsoft.com/office/drawing/2014/main" id="{8EC2AE1E-A471-F8DF-44F0-A5A09C0E37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1629" y="4066074"/>
            <a:ext cx="2110014" cy="2110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65529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92DB65F3-8896-EC8D-2631-8FE00B01B8D3}"/>
              </a:ext>
            </a:extLst>
          </p:cNvPr>
          <p:cNvSpPr>
            <a:spLocks noGrp="1"/>
          </p:cNvSpPr>
          <p:nvPr>
            <p:ph type="title"/>
          </p:nvPr>
        </p:nvSpPr>
        <p:spPr/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/>
          <a:lstStyle/>
          <a:p>
            <a:r>
              <a:rPr lang="nb-NO"/>
              <a:t>Eksempel - rekursjon</a:t>
            </a:r>
          </a:p>
        </p:txBody>
      </p:sp>
      <p:pic>
        <p:nvPicPr>
          <p:cNvPr id="4" name="Plassholder for innhold 3">
            <a:extLst>
              <a:ext uri="{FF2B5EF4-FFF2-40B4-BE49-F238E27FC236}">
                <a16:creationId xmlns:a16="http://schemas.microsoft.com/office/drawing/2014/main" id="{EE097AF7-36ED-8F48-A46D-C3160579ED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10515600" cy="4750773"/>
          </a:xfrm>
          <a:prstGeom prst="rect">
            <a:avLst/>
          </a:prstGeom>
        </p:spPr>
      </p:pic>
      <p:cxnSp>
        <p:nvCxnSpPr>
          <p:cNvPr id="5" name="Rett pil 4">
            <a:extLst>
              <a:ext uri="{FF2B5EF4-FFF2-40B4-BE49-F238E27FC236}">
                <a16:creationId xmlns:a16="http://schemas.microsoft.com/office/drawing/2014/main" id="{3210F3B0-80FB-4032-AEEF-80B1B931574E}"/>
              </a:ext>
            </a:extLst>
          </p:cNvPr>
          <p:cNvCxnSpPr>
            <a:cxnSpLocks/>
          </p:cNvCxnSpPr>
          <p:nvPr/>
        </p:nvCxnSpPr>
        <p:spPr>
          <a:xfrm flipH="1" flipV="1">
            <a:off x="2830882" y="1941534"/>
            <a:ext cx="1327759" cy="632564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6" name="TekstSylinder 5">
            <a:extLst>
              <a:ext uri="{FF2B5EF4-FFF2-40B4-BE49-F238E27FC236}">
                <a16:creationId xmlns:a16="http://schemas.microsoft.com/office/drawing/2014/main" id="{3E142A25-C2C4-54FA-8D1B-F58DD6A3D4A6}"/>
              </a:ext>
            </a:extLst>
          </p:cNvPr>
          <p:cNvSpPr txBox="1"/>
          <p:nvPr/>
        </p:nvSpPr>
        <p:spPr>
          <a:xfrm>
            <a:off x="7778663" y="1853852"/>
            <a:ext cx="2008307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nb-NO" err="1"/>
              <a:t>startingNumber</a:t>
            </a:r>
            <a:r>
              <a:rPr lang="nb-NO"/>
              <a:t> = 5</a:t>
            </a:r>
          </a:p>
        </p:txBody>
      </p:sp>
      <p:pic>
        <p:nvPicPr>
          <p:cNvPr id="3" name="Picture 2" descr="1 score">
            <a:extLst>
              <a:ext uri="{FF2B5EF4-FFF2-40B4-BE49-F238E27FC236}">
                <a16:creationId xmlns:a16="http://schemas.microsoft.com/office/drawing/2014/main" id="{82CAE338-A0BB-A7CF-0C3B-D2F588D6CA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1629" y="4066074"/>
            <a:ext cx="2110014" cy="2110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74688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60B0EFB-53ED-4F35-B05D-F658EA021C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Hengelås på datamaskinhovedkort">
            <a:extLst>
              <a:ext uri="{FF2B5EF4-FFF2-40B4-BE49-F238E27FC236}">
                <a16:creationId xmlns:a16="http://schemas.microsoft.com/office/drawing/2014/main" id="{89F5021B-3755-20F6-5318-8DF5FD5461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693" r="38046" b="-1"/>
          <a:stretch/>
        </p:blipFill>
        <p:spPr>
          <a:xfrm>
            <a:off x="-7366" y="10"/>
            <a:ext cx="4855591" cy="6857990"/>
          </a:xfrm>
          <a:custGeom>
            <a:avLst/>
            <a:gdLst/>
            <a:ahLst/>
            <a:cxnLst/>
            <a:rect l="l" t="t" r="r" b="b"/>
            <a:pathLst>
              <a:path w="4636517" h="6858000">
                <a:moveTo>
                  <a:pt x="0" y="0"/>
                </a:moveTo>
                <a:lnTo>
                  <a:pt x="4636517" y="0"/>
                </a:lnTo>
                <a:lnTo>
                  <a:pt x="4636517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!!Arc">
            <a:extLst>
              <a:ext uri="{FF2B5EF4-FFF2-40B4-BE49-F238E27FC236}">
                <a16:creationId xmlns:a16="http://schemas.microsoft.com/office/drawing/2014/main" id="{835EF3DD-7D43-4A27-8967-A92FD8CC93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73531" y="407987"/>
            <a:ext cx="2987899" cy="2987899"/>
          </a:xfrm>
          <a:prstGeom prst="arc">
            <a:avLst>
              <a:gd name="adj1" fmla="val 16200000"/>
              <a:gd name="adj2" fmla="val 2563720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32C1C370-C4EB-D63D-8218-0EC8BE64B1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2571" y="407987"/>
            <a:ext cx="5721484" cy="1325563"/>
          </a:xfrm>
        </p:spPr>
        <p:txBody>
          <a:bodyPr>
            <a:normAutofit/>
          </a:bodyPr>
          <a:lstStyle/>
          <a:p>
            <a:r>
              <a:rPr lang="nb-NO"/>
              <a:t>Oppgave rekursjon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5E8A0963-AFD5-3F18-2939-327BBB44E7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2571" y="1868487"/>
            <a:ext cx="6395961" cy="4351338"/>
          </a:xfrm>
        </p:spPr>
        <p:txBody>
          <a:bodyPr>
            <a:normAutofit/>
          </a:bodyPr>
          <a:lstStyle/>
          <a:p>
            <a:r>
              <a:rPr lang="nb-NO" sz="2400"/>
              <a:t>Lag et passord i en variabel</a:t>
            </a:r>
          </a:p>
          <a:p>
            <a:r>
              <a:rPr lang="nb-NO" sz="2400"/>
              <a:t>Lag en funksjon som spør brukeren om passord</a:t>
            </a:r>
          </a:p>
          <a:p>
            <a:r>
              <a:rPr lang="nb-NO" sz="2400"/>
              <a:t>Kall på funksjonen på nytt dersom det ikke er korrekt passord</a:t>
            </a:r>
          </a:p>
          <a:p>
            <a:r>
              <a:rPr lang="nb-NO" sz="2400"/>
              <a:t>Dersom det er korrekt passord skal du gi brukeren beskjed om det</a:t>
            </a:r>
          </a:p>
          <a:p>
            <a:endParaRPr lang="nb-NO" sz="2400" b="1"/>
          </a:p>
          <a:p>
            <a:pPr marL="0" indent="0">
              <a:buNone/>
            </a:pPr>
            <a:r>
              <a:rPr lang="nb-NO" sz="2400" b="1"/>
              <a:t>Utvid:</a:t>
            </a:r>
          </a:p>
          <a:p>
            <a:r>
              <a:rPr lang="nb-NO" sz="2400"/>
              <a:t>Skriv funksjonen som en lambda-funksjon</a:t>
            </a:r>
          </a:p>
        </p:txBody>
      </p:sp>
      <p:pic>
        <p:nvPicPr>
          <p:cNvPr id="4" name="Picture 2" descr="espresso drink">
            <a:extLst>
              <a:ext uri="{FF2B5EF4-FFF2-40B4-BE49-F238E27FC236}">
                <a16:creationId xmlns:a16="http://schemas.microsoft.com/office/drawing/2014/main" id="{DD8094AB-428F-F33E-7FC7-6293BCFCA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9649" y="5201811"/>
            <a:ext cx="1656189" cy="1656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37627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837543A-6020-4505-A233-C9DB4BF740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E7F1B2A6-54D4-71CF-13C8-AFE833EB0A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3723" y="20408"/>
            <a:ext cx="7056043" cy="1325563"/>
          </a:xfrm>
        </p:spPr>
        <p:txBody>
          <a:bodyPr>
            <a:normAutofit/>
          </a:bodyPr>
          <a:lstStyle/>
          <a:p>
            <a:r>
              <a:rPr lang="nb-NO"/>
              <a:t>Conditional operator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35B16301-FB18-48BA-A6DD-C37CAF6F9A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4A003F3F-07DA-FD4D-4015-D16D07C02C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3723" y="1480908"/>
            <a:ext cx="7056043" cy="4351338"/>
          </a:xfrm>
        </p:spPr>
        <p:txBody>
          <a:bodyPr>
            <a:normAutofit/>
          </a:bodyPr>
          <a:lstStyle/>
          <a:p>
            <a:r>
              <a:rPr lang="nb-NO" b="1"/>
              <a:t>Hva</a:t>
            </a:r>
          </a:p>
          <a:p>
            <a:pPr lvl="1"/>
            <a:r>
              <a:rPr lang="nb-NO"/>
              <a:t>If/</a:t>
            </a:r>
            <a:r>
              <a:rPr lang="nb-NO" err="1"/>
              <a:t>else</a:t>
            </a:r>
            <a:r>
              <a:rPr lang="nb-NO"/>
              <a:t> statement puttet i en one-liner</a:t>
            </a:r>
          </a:p>
          <a:p>
            <a:r>
              <a:rPr lang="nb-NO" b="1"/>
              <a:t>Hvorfor</a:t>
            </a:r>
            <a:endParaRPr lang="nb-NO"/>
          </a:p>
          <a:p>
            <a:pPr lvl="1"/>
            <a:r>
              <a:rPr lang="nb-NO"/>
              <a:t>Effektivisere kode</a:t>
            </a:r>
          </a:p>
          <a:p>
            <a:r>
              <a:rPr lang="nb-NO" b="1"/>
              <a:t>Hvordan</a:t>
            </a:r>
          </a:p>
          <a:p>
            <a:pPr lvl="1"/>
            <a:r>
              <a:rPr lang="nb-NO" i="1">
                <a:solidFill>
                  <a:srgbClr val="7030A0"/>
                </a:solidFill>
              </a:rPr>
              <a:t>betingelse</a:t>
            </a:r>
            <a:r>
              <a:rPr lang="nb-NO" i="1"/>
              <a:t> </a:t>
            </a:r>
            <a:r>
              <a:rPr lang="nb-NO"/>
              <a:t>? </a:t>
            </a:r>
            <a:r>
              <a:rPr lang="nb-NO" i="1">
                <a:solidFill>
                  <a:srgbClr val="7030A0"/>
                </a:solidFill>
              </a:rPr>
              <a:t>if-blokk </a:t>
            </a:r>
            <a:r>
              <a:rPr lang="nb-NO"/>
              <a:t>:</a:t>
            </a:r>
            <a:r>
              <a:rPr lang="nb-NO" i="1">
                <a:solidFill>
                  <a:srgbClr val="7030A0"/>
                </a:solidFill>
              </a:rPr>
              <a:t> </a:t>
            </a:r>
            <a:r>
              <a:rPr lang="nb-NO" i="1" err="1">
                <a:solidFill>
                  <a:srgbClr val="7030A0"/>
                </a:solidFill>
              </a:rPr>
              <a:t>else</a:t>
            </a:r>
            <a:r>
              <a:rPr lang="nb-NO" i="1">
                <a:solidFill>
                  <a:srgbClr val="7030A0"/>
                </a:solidFill>
              </a:rPr>
              <a:t>-blokk</a:t>
            </a:r>
          </a:p>
          <a:p>
            <a:pPr lvl="1"/>
            <a:endParaRPr lang="nb-NO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3C0D90E-074A-4F52-9B11-B52BEF4BCB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2624479"/>
            <a:ext cx="812427" cy="812427"/>
          </a:xfrm>
          <a:prstGeom prst="ellipse">
            <a:avLst/>
          </a:prstGeom>
          <a:noFill/>
          <a:ln w="1270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Block Arc 13">
            <a:extLst>
              <a:ext uri="{FF2B5EF4-FFF2-40B4-BE49-F238E27FC236}">
                <a16:creationId xmlns:a16="http://schemas.microsoft.com/office/drawing/2014/main" id="{CABBD4C1-E6F8-46F6-8152-A8A97490B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912417" y="1218531"/>
            <a:ext cx="2387600" cy="2387600"/>
          </a:xfrm>
          <a:prstGeom prst="blockArc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83BA5EF5-1FE9-4BF9-83BB-269BCDDF61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0"/>
            <a:ext cx="2315251" cy="1550992"/>
          </a:xfrm>
          <a:custGeom>
            <a:avLst/>
            <a:gdLst>
              <a:gd name="connsiteX0" fmla="*/ 0 w 2315251"/>
              <a:gd name="connsiteY0" fmla="*/ 0 h 1550992"/>
              <a:gd name="connsiteX1" fmla="*/ 138700 w 2315251"/>
              <a:gd name="connsiteY1" fmla="*/ 0 h 1550992"/>
              <a:gd name="connsiteX2" fmla="*/ 138700 w 2315251"/>
              <a:gd name="connsiteY2" fmla="*/ 1361400 h 1550992"/>
              <a:gd name="connsiteX3" fmla="*/ 2107387 w 2315251"/>
              <a:gd name="connsiteY3" fmla="*/ 222673 h 1550992"/>
              <a:gd name="connsiteX4" fmla="*/ 1722420 w 2315251"/>
              <a:gd name="connsiteY4" fmla="*/ 0 h 1550992"/>
              <a:gd name="connsiteX5" fmla="*/ 1999436 w 2315251"/>
              <a:gd name="connsiteY5" fmla="*/ 0 h 1550992"/>
              <a:gd name="connsiteX6" fmla="*/ 2280549 w 2315251"/>
              <a:gd name="connsiteY6" fmla="*/ 162605 h 1550992"/>
              <a:gd name="connsiteX7" fmla="*/ 2305953 w 2315251"/>
              <a:gd name="connsiteY7" fmla="*/ 257336 h 1550992"/>
              <a:gd name="connsiteX8" fmla="*/ 2280549 w 2315251"/>
              <a:gd name="connsiteY8" fmla="*/ 282740 h 1550992"/>
              <a:gd name="connsiteX9" fmla="*/ 104026 w 2315251"/>
              <a:gd name="connsiteY9" fmla="*/ 1541710 h 1550992"/>
              <a:gd name="connsiteX10" fmla="*/ 69351 w 2315251"/>
              <a:gd name="connsiteY10" fmla="*/ 1550992 h 1550992"/>
              <a:gd name="connsiteX11" fmla="*/ 0 w 2315251"/>
              <a:gd name="connsiteY11" fmla="*/ 1481643 h 1550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15251" h="1550992">
                <a:moveTo>
                  <a:pt x="0" y="0"/>
                </a:moveTo>
                <a:lnTo>
                  <a:pt x="138700" y="0"/>
                </a:lnTo>
                <a:lnTo>
                  <a:pt x="138700" y="1361400"/>
                </a:lnTo>
                <a:lnTo>
                  <a:pt x="2107387" y="222673"/>
                </a:lnTo>
                <a:lnTo>
                  <a:pt x="1722420" y="0"/>
                </a:lnTo>
                <a:lnTo>
                  <a:pt x="1999436" y="0"/>
                </a:lnTo>
                <a:lnTo>
                  <a:pt x="2280549" y="162605"/>
                </a:lnTo>
                <a:cubicBezTo>
                  <a:pt x="2313720" y="181745"/>
                  <a:pt x="2325104" y="224155"/>
                  <a:pt x="2305953" y="257336"/>
                </a:cubicBezTo>
                <a:cubicBezTo>
                  <a:pt x="2299872" y="267889"/>
                  <a:pt x="2291101" y="276648"/>
                  <a:pt x="2280549" y="282740"/>
                </a:cubicBezTo>
                <a:lnTo>
                  <a:pt x="104026" y="1541710"/>
                </a:lnTo>
                <a:cubicBezTo>
                  <a:pt x="93484" y="1547802"/>
                  <a:pt x="81523" y="1551003"/>
                  <a:pt x="69351" y="1550992"/>
                </a:cubicBezTo>
                <a:cubicBezTo>
                  <a:pt x="31049" y="1550992"/>
                  <a:pt x="0" y="1519944"/>
                  <a:pt x="0" y="1481643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B3BCACB-5880-460B-9606-8C433A9AF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724638" y="1331572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88853921-7BC9-4BDE-ACAB-133C683C8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05550" y="4112081"/>
            <a:ext cx="1186451" cy="1771650"/>
          </a:xfrm>
          <a:custGeom>
            <a:avLst/>
            <a:gdLst>
              <a:gd name="connsiteX0" fmla="*/ 61913 w 1186451"/>
              <a:gd name="connsiteY0" fmla="*/ 0 h 1771650"/>
              <a:gd name="connsiteX1" fmla="*/ 1186451 w 1186451"/>
              <a:gd name="connsiteY1" fmla="*/ 0 h 1771650"/>
              <a:gd name="connsiteX2" fmla="*/ 1186451 w 1186451"/>
              <a:gd name="connsiteY2" fmla="*/ 123825 h 1771650"/>
              <a:gd name="connsiteX3" fmla="*/ 123825 w 1186451"/>
              <a:gd name="connsiteY3" fmla="*/ 123825 h 1771650"/>
              <a:gd name="connsiteX4" fmla="*/ 123825 w 1186451"/>
              <a:gd name="connsiteY4" fmla="*/ 1647825 h 1771650"/>
              <a:gd name="connsiteX5" fmla="*/ 1186451 w 1186451"/>
              <a:gd name="connsiteY5" fmla="*/ 1647825 h 1771650"/>
              <a:gd name="connsiteX6" fmla="*/ 1186451 w 1186451"/>
              <a:gd name="connsiteY6" fmla="*/ 1771650 h 1771650"/>
              <a:gd name="connsiteX7" fmla="*/ 61913 w 1186451"/>
              <a:gd name="connsiteY7" fmla="*/ 1771650 h 1771650"/>
              <a:gd name="connsiteX8" fmla="*/ 0 w 1186451"/>
              <a:gd name="connsiteY8" fmla="*/ 1709738 h 1771650"/>
              <a:gd name="connsiteX9" fmla="*/ 0 w 1186451"/>
              <a:gd name="connsiteY9" fmla="*/ 61913 h 1771650"/>
              <a:gd name="connsiteX10" fmla="*/ 61913 w 1186451"/>
              <a:gd name="connsiteY10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6451" h="1771650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Arc 21">
            <a:extLst>
              <a:ext uri="{FF2B5EF4-FFF2-40B4-BE49-F238E27FC236}">
                <a16:creationId xmlns:a16="http://schemas.microsoft.com/office/drawing/2014/main" id="{09192968-3AE7-4470-A61C-97294BB927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992895">
            <a:off x="6086940" y="4145122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3AB72E55-43E4-4356-BFE8-E2102CB0B5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4962670"/>
            <a:ext cx="2643352" cy="1895331"/>
          </a:xfrm>
          <a:custGeom>
            <a:avLst/>
            <a:gdLst>
              <a:gd name="connsiteX0" fmla="*/ 1321676 w 2643352"/>
              <a:gd name="connsiteY0" fmla="*/ 0 h 1895331"/>
              <a:gd name="connsiteX1" fmla="*/ 2643352 w 2643352"/>
              <a:gd name="connsiteY1" fmla="*/ 1321676 h 1895331"/>
              <a:gd name="connsiteX2" fmla="*/ 2539488 w 2643352"/>
              <a:gd name="connsiteY2" fmla="*/ 1836132 h 1895331"/>
              <a:gd name="connsiteX3" fmla="*/ 2510970 w 2643352"/>
              <a:gd name="connsiteY3" fmla="*/ 1895331 h 1895331"/>
              <a:gd name="connsiteX4" fmla="*/ 132382 w 2643352"/>
              <a:gd name="connsiteY4" fmla="*/ 1895331 h 1895331"/>
              <a:gd name="connsiteX5" fmla="*/ 103864 w 2643352"/>
              <a:gd name="connsiteY5" fmla="*/ 1836132 h 1895331"/>
              <a:gd name="connsiteX6" fmla="*/ 0 w 2643352"/>
              <a:gd name="connsiteY6" fmla="*/ 1321676 h 1895331"/>
              <a:gd name="connsiteX7" fmla="*/ 1321676 w 2643352"/>
              <a:gd name="connsiteY7" fmla="*/ 0 h 1895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43352" h="1895331">
                <a:moveTo>
                  <a:pt x="1321676" y="0"/>
                </a:moveTo>
                <a:cubicBezTo>
                  <a:pt x="2051617" y="0"/>
                  <a:pt x="2643352" y="591735"/>
                  <a:pt x="2643352" y="1321676"/>
                </a:cubicBezTo>
                <a:cubicBezTo>
                  <a:pt x="2643352" y="1504161"/>
                  <a:pt x="2606369" y="1678009"/>
                  <a:pt x="2539488" y="1836132"/>
                </a:cubicBezTo>
                <a:lnTo>
                  <a:pt x="2510970" y="1895331"/>
                </a:lnTo>
                <a:lnTo>
                  <a:pt x="132382" y="1895331"/>
                </a:lnTo>
                <a:lnTo>
                  <a:pt x="103864" y="1836132"/>
                </a:lnTo>
                <a:cubicBezTo>
                  <a:pt x="36984" y="1678009"/>
                  <a:pt x="0" y="1504161"/>
                  <a:pt x="0" y="1321676"/>
                </a:cubicBezTo>
                <a:cubicBezTo>
                  <a:pt x="0" y="591735"/>
                  <a:pt x="591735" y="0"/>
                  <a:pt x="132167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Bilde 5">
            <a:extLst>
              <a:ext uri="{FF2B5EF4-FFF2-40B4-BE49-F238E27FC236}">
                <a16:creationId xmlns:a16="http://schemas.microsoft.com/office/drawing/2014/main" id="{F6050157-00C2-2293-FEF7-46B2794F94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722" y="4405429"/>
            <a:ext cx="11147845" cy="2275564"/>
          </a:xfrm>
          <a:prstGeom prst="rect">
            <a:avLst/>
          </a:prstGeom>
        </p:spPr>
      </p:pic>
      <p:pic>
        <p:nvPicPr>
          <p:cNvPr id="24578" name="Picture 2" descr="detective">
            <a:extLst>
              <a:ext uri="{FF2B5EF4-FFF2-40B4-BE49-F238E27FC236}">
                <a16:creationId xmlns:a16="http://schemas.microsoft.com/office/drawing/2014/main" id="{124ACB01-7BB9-71A5-7C18-076ECBCE68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2211" y="357303"/>
            <a:ext cx="2068034" cy="2068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62125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73A80305-325B-2877-6919-9F1D0BA856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r>
              <a:rPr lang="nb-NO"/>
              <a:t>Arrow funksjoner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C444D17D-86B3-5E31-0FEE-56744D7858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31" y="2115118"/>
            <a:ext cx="6979826" cy="4742878"/>
          </a:xfrm>
        </p:spPr>
        <p:txBody>
          <a:bodyPr>
            <a:normAutofit lnSpcReduction="10000"/>
          </a:bodyPr>
          <a:lstStyle/>
          <a:p>
            <a:r>
              <a:rPr lang="nb-NO" b="1"/>
              <a:t>Hva</a:t>
            </a:r>
            <a:endParaRPr lang="nb-NO" sz="2400" b="1"/>
          </a:p>
          <a:p>
            <a:pPr lvl="1"/>
            <a:r>
              <a:rPr lang="nb-NO"/>
              <a:t>Kortere måte å skrive funksjoner på</a:t>
            </a:r>
          </a:p>
          <a:p>
            <a:pPr lvl="1"/>
            <a:r>
              <a:rPr lang="nb-NO"/>
              <a:t>Innebygget </a:t>
            </a:r>
            <a:r>
              <a:rPr lang="nb-NO" err="1"/>
              <a:t>return</a:t>
            </a:r>
            <a:endParaRPr lang="nb-NO"/>
          </a:p>
          <a:p>
            <a:r>
              <a:rPr lang="nb-NO" b="1"/>
              <a:t>Hvorfor</a:t>
            </a:r>
            <a:endParaRPr lang="nb-NO" sz="2400" b="1"/>
          </a:p>
          <a:p>
            <a:pPr lvl="1"/>
            <a:r>
              <a:rPr lang="nb-NO"/>
              <a:t>«Standard å bruke»</a:t>
            </a:r>
          </a:p>
          <a:p>
            <a:pPr lvl="1"/>
            <a:r>
              <a:rPr lang="nb-NO"/>
              <a:t>Lese andres kode</a:t>
            </a:r>
          </a:p>
          <a:p>
            <a:pPr lvl="1"/>
            <a:r>
              <a:rPr lang="nb-NO"/>
              <a:t>Lesbarhet av kode</a:t>
            </a:r>
          </a:p>
          <a:p>
            <a:r>
              <a:rPr lang="nb-NO" b="1"/>
              <a:t>Hvordan</a:t>
            </a:r>
            <a:endParaRPr lang="nb-NO" sz="2400"/>
          </a:p>
          <a:p>
            <a:pPr lvl="1"/>
            <a:r>
              <a:rPr lang="nb-NO" i="1">
                <a:solidFill>
                  <a:srgbClr val="7030A0"/>
                </a:solidFill>
              </a:rPr>
              <a:t>funksjonsnavn </a:t>
            </a:r>
            <a:r>
              <a:rPr lang="nb-NO"/>
              <a:t>= () =&gt; { </a:t>
            </a:r>
            <a:r>
              <a:rPr lang="nb-NO" i="1">
                <a:solidFill>
                  <a:srgbClr val="7030A0"/>
                </a:solidFill>
              </a:rPr>
              <a:t>returverdi </a:t>
            </a:r>
            <a:r>
              <a:rPr lang="nb-NO"/>
              <a:t>}</a:t>
            </a:r>
            <a:endParaRPr lang="nb-NO" i="1">
              <a:solidFill>
                <a:srgbClr val="7030A0"/>
              </a:solidFill>
            </a:endParaRPr>
          </a:p>
          <a:p>
            <a:pPr lvl="1"/>
            <a:r>
              <a:rPr lang="nb-NO" i="1">
                <a:solidFill>
                  <a:srgbClr val="7030A0"/>
                </a:solidFill>
              </a:rPr>
              <a:t>funksjonsnavn </a:t>
            </a:r>
            <a:r>
              <a:rPr lang="nb-NO"/>
              <a:t>= (</a:t>
            </a:r>
            <a:r>
              <a:rPr lang="nb-NO" i="1">
                <a:solidFill>
                  <a:srgbClr val="7030A0"/>
                </a:solidFill>
              </a:rPr>
              <a:t>parameter1, parameter2</a:t>
            </a:r>
            <a:r>
              <a:rPr lang="nb-NO"/>
              <a:t>) =&gt; { </a:t>
            </a:r>
            <a:r>
              <a:rPr lang="nb-NO" i="1">
                <a:solidFill>
                  <a:srgbClr val="7030A0"/>
                </a:solidFill>
              </a:rPr>
              <a:t>returverdi</a:t>
            </a:r>
            <a:r>
              <a:rPr lang="nb-NO"/>
              <a:t> }</a:t>
            </a:r>
            <a:endParaRPr lang="nb-NO" i="1">
              <a:solidFill>
                <a:srgbClr val="7030A0"/>
              </a:solidFill>
            </a:endParaRPr>
          </a:p>
          <a:p>
            <a:pPr lvl="1"/>
            <a:r>
              <a:rPr lang="nb-NO" i="1">
                <a:solidFill>
                  <a:srgbClr val="7030A0"/>
                </a:solidFill>
              </a:rPr>
              <a:t>funksjonsnavn </a:t>
            </a:r>
            <a:r>
              <a:rPr lang="nb-NO"/>
              <a:t>= </a:t>
            </a:r>
            <a:r>
              <a:rPr lang="nb-NO" i="1">
                <a:solidFill>
                  <a:srgbClr val="7030A0"/>
                </a:solidFill>
              </a:rPr>
              <a:t>parameter</a:t>
            </a:r>
            <a:r>
              <a:rPr lang="nb-NO"/>
              <a:t> =&gt; </a:t>
            </a:r>
            <a:r>
              <a:rPr lang="nb-NO" i="1">
                <a:solidFill>
                  <a:srgbClr val="7030A0"/>
                </a:solidFill>
              </a:rPr>
              <a:t>returverdi</a:t>
            </a:r>
          </a:p>
        </p:txBody>
      </p:sp>
      <p:pic>
        <p:nvPicPr>
          <p:cNvPr id="6" name="Picture 4" descr="Blå, digitale binære data på en skjerm">
            <a:extLst>
              <a:ext uri="{FF2B5EF4-FFF2-40B4-BE49-F238E27FC236}">
                <a16:creationId xmlns:a16="http://schemas.microsoft.com/office/drawing/2014/main" id="{9EAAD68B-267D-F99F-61A2-F7962A56EB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752" r="26227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cxnSp>
        <p:nvCxnSpPr>
          <p:cNvPr id="7" name="Straight Connector 8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5CE4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506" name="Picture 2" descr="warning sign">
            <a:extLst>
              <a:ext uri="{FF2B5EF4-FFF2-40B4-BE49-F238E27FC236}">
                <a16:creationId xmlns:a16="http://schemas.microsoft.com/office/drawing/2014/main" id="{A79C9697-E85E-F81F-3933-197DA426F8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4543" y="3962399"/>
            <a:ext cx="2371271" cy="2371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27847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vrundet rektangel 10">
            <a:extLst>
              <a:ext uri="{FF2B5EF4-FFF2-40B4-BE49-F238E27FC236}">
                <a16:creationId xmlns:a16="http://schemas.microsoft.com/office/drawing/2014/main" id="{A89BCA29-0B51-B1CB-C62C-8B06189825C1}"/>
              </a:ext>
            </a:extLst>
          </p:cNvPr>
          <p:cNvSpPr/>
          <p:nvPr/>
        </p:nvSpPr>
        <p:spPr>
          <a:xfrm>
            <a:off x="162790" y="1393090"/>
            <a:ext cx="5603010" cy="546490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3A7876EA-BBF7-D39F-A161-09DFC3B3FB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36457" cy="4351338"/>
          </a:xfrm>
        </p:spPr>
        <p:txBody>
          <a:bodyPr>
            <a:normAutofit/>
          </a:bodyPr>
          <a:lstStyle/>
          <a:p>
            <a:r>
              <a:rPr lang="nb-NO" sz="2400"/>
              <a:t>Vanlig:</a:t>
            </a:r>
          </a:p>
          <a:p>
            <a:endParaRPr lang="nb-NO" sz="2400"/>
          </a:p>
          <a:p>
            <a:endParaRPr lang="nb-NO" sz="2400"/>
          </a:p>
          <a:p>
            <a:endParaRPr lang="nb-NO" sz="2400"/>
          </a:p>
          <a:p>
            <a:endParaRPr lang="nb-NO" sz="2400"/>
          </a:p>
          <a:p>
            <a:r>
              <a:rPr lang="nb-NO" sz="2400"/>
              <a:t>Funksjon som en </a:t>
            </a:r>
            <a:r>
              <a:rPr lang="nb-NO" sz="2400" i="1" err="1"/>
              <a:t>const</a:t>
            </a:r>
            <a:endParaRPr lang="nb-NO" sz="2400" i="1"/>
          </a:p>
        </p:txBody>
      </p:sp>
      <p:pic>
        <p:nvPicPr>
          <p:cNvPr id="5" name="Bilde 4">
            <a:extLst>
              <a:ext uri="{FF2B5EF4-FFF2-40B4-BE49-F238E27FC236}">
                <a16:creationId xmlns:a16="http://schemas.microsoft.com/office/drawing/2014/main" id="{172A844D-D998-13CF-1571-D581C16EFE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300" y="2476500"/>
            <a:ext cx="4318000" cy="952500"/>
          </a:xfrm>
          <a:prstGeom prst="rect">
            <a:avLst/>
          </a:prstGeom>
        </p:spPr>
      </p:pic>
      <p:pic>
        <p:nvPicPr>
          <p:cNvPr id="6" name="Bilde 5">
            <a:extLst>
              <a:ext uri="{FF2B5EF4-FFF2-40B4-BE49-F238E27FC236}">
                <a16:creationId xmlns:a16="http://schemas.microsoft.com/office/drawing/2014/main" id="{B9339CBE-87C3-9C0D-E260-F8E0C4B355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300" y="4822558"/>
            <a:ext cx="4927600" cy="952500"/>
          </a:xfrm>
          <a:prstGeom prst="rect">
            <a:avLst/>
          </a:prstGeom>
        </p:spPr>
      </p:pic>
      <p:sp>
        <p:nvSpPr>
          <p:cNvPr id="10" name="Avrundet rektangel 9">
            <a:extLst>
              <a:ext uri="{FF2B5EF4-FFF2-40B4-BE49-F238E27FC236}">
                <a16:creationId xmlns:a16="http://schemas.microsoft.com/office/drawing/2014/main" id="{929140FF-B66D-728C-FB2F-1A75CD716AE6}"/>
              </a:ext>
            </a:extLst>
          </p:cNvPr>
          <p:cNvSpPr/>
          <p:nvPr/>
        </p:nvSpPr>
        <p:spPr>
          <a:xfrm>
            <a:off x="5874656" y="1371214"/>
            <a:ext cx="6038043" cy="546490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7" name="Plassholder for innhold 2">
            <a:extLst>
              <a:ext uri="{FF2B5EF4-FFF2-40B4-BE49-F238E27FC236}">
                <a16:creationId xmlns:a16="http://schemas.microsoft.com/office/drawing/2014/main" id="{1C058F17-67AD-480C-40C8-38F583DFE7F7}"/>
              </a:ext>
            </a:extLst>
          </p:cNvPr>
          <p:cNvSpPr txBox="1">
            <a:spLocks/>
          </p:cNvSpPr>
          <p:nvPr/>
        </p:nvSpPr>
        <p:spPr>
          <a:xfrm>
            <a:off x="6538537" y="1847502"/>
            <a:ext cx="503645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b-NO" sz="2400"/>
              <a:t>Gjør om til </a:t>
            </a:r>
            <a:r>
              <a:rPr lang="nb-NO" sz="2400" err="1"/>
              <a:t>arrow</a:t>
            </a:r>
            <a:r>
              <a:rPr lang="nb-NO" sz="2400"/>
              <a:t>:</a:t>
            </a:r>
          </a:p>
          <a:p>
            <a:endParaRPr lang="nb-NO" sz="2400"/>
          </a:p>
          <a:p>
            <a:endParaRPr lang="nb-NO" sz="2400"/>
          </a:p>
          <a:p>
            <a:endParaRPr lang="nb-NO" sz="2400"/>
          </a:p>
          <a:p>
            <a:endParaRPr lang="nb-NO" sz="2400"/>
          </a:p>
          <a:p>
            <a:r>
              <a:rPr lang="nb-NO" sz="2400"/>
              <a:t>Trenger ikke </a:t>
            </a:r>
            <a:r>
              <a:rPr lang="nb-NO" sz="2400" err="1"/>
              <a:t>parantes</a:t>
            </a:r>
            <a:r>
              <a:rPr lang="nb-NO" sz="2400"/>
              <a:t> rundt parameter dersom det kun er én</a:t>
            </a:r>
          </a:p>
          <a:p>
            <a:r>
              <a:rPr lang="nb-NO" sz="2400"/>
              <a:t>Trenger heller ikke </a:t>
            </a:r>
            <a:r>
              <a:rPr lang="nb-NO" sz="2400" err="1"/>
              <a:t>krøllparantes</a:t>
            </a:r>
            <a:r>
              <a:rPr lang="nb-NO" sz="2400"/>
              <a:t> rundt</a:t>
            </a:r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F9892836-2D5C-0F37-FB1E-6778B7605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529186" cy="1325563"/>
          </a:xfr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/>
          <a:lstStyle/>
          <a:p>
            <a:r>
              <a:rPr lang="nb-NO"/>
              <a:t>Eksempler</a:t>
            </a:r>
          </a:p>
        </p:txBody>
      </p:sp>
      <p:pic>
        <p:nvPicPr>
          <p:cNvPr id="9" name="Bilde 8">
            <a:extLst>
              <a:ext uri="{FF2B5EF4-FFF2-40B4-BE49-F238E27FC236}">
                <a16:creationId xmlns:a16="http://schemas.microsoft.com/office/drawing/2014/main" id="{A661C671-C341-F00F-FBC3-294B863FB4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828" y="5801742"/>
            <a:ext cx="5765800" cy="330200"/>
          </a:xfrm>
          <a:prstGeom prst="rect">
            <a:avLst/>
          </a:prstGeom>
        </p:spPr>
      </p:pic>
      <p:pic>
        <p:nvPicPr>
          <p:cNvPr id="12" name="Bilde 11">
            <a:extLst>
              <a:ext uri="{FF2B5EF4-FFF2-40B4-BE49-F238E27FC236}">
                <a16:creationId xmlns:a16="http://schemas.microsoft.com/office/drawing/2014/main" id="{6BCF0B45-27FA-84AB-284A-722846A54F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29828" y="2410271"/>
            <a:ext cx="5727700" cy="965200"/>
          </a:xfrm>
          <a:prstGeom prst="rect">
            <a:avLst/>
          </a:prstGeom>
        </p:spPr>
      </p:pic>
      <p:pic>
        <p:nvPicPr>
          <p:cNvPr id="22530" name="Picture 2" descr="blue lightsaber">
            <a:extLst>
              <a:ext uri="{FF2B5EF4-FFF2-40B4-BE49-F238E27FC236}">
                <a16:creationId xmlns:a16="http://schemas.microsoft.com/office/drawing/2014/main" id="{06111BA3-E2A0-1578-CFCA-787FF5D823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4824" y="50774"/>
            <a:ext cx="1796728" cy="1796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11175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B60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Bilde 4">
            <a:extLst>
              <a:ext uri="{FF2B5EF4-FFF2-40B4-BE49-F238E27FC236}">
                <a16:creationId xmlns:a16="http://schemas.microsoft.com/office/drawing/2014/main" id="{3F842AD3-CCD5-6637-5559-87E368FDDE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0282" y="495905"/>
            <a:ext cx="8291436" cy="5866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0860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AAEA0288-EA67-7AA1-558A-34D8C26B82BD}"/>
              </a:ext>
            </a:extLst>
          </p:cNvPr>
          <p:cNvSpPr>
            <a:spLocks noGrp="1"/>
          </p:cNvSpPr>
          <p:nvPr>
            <p:ph type="title"/>
          </p:nvPr>
        </p:nvSpPr>
        <p:spPr/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/>
          <a:lstStyle/>
          <a:p>
            <a:r>
              <a:rPr lang="nb-NO"/>
              <a:t>Forslag til ting å se på videre: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E8B53C06-4C14-92EF-3904-887A6DE86F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b="1"/>
              <a:t>Forsøk å bruke konseptene i dette kurset</a:t>
            </a:r>
          </a:p>
          <a:p>
            <a:endParaRPr lang="nb-NO"/>
          </a:p>
          <a:p>
            <a:r>
              <a:rPr lang="nb-NO" b="1"/>
              <a:t>Python:</a:t>
            </a:r>
          </a:p>
          <a:p>
            <a:pPr lvl="1"/>
            <a:r>
              <a:rPr lang="nb-NO"/>
              <a:t>Implementere en «simpel» algoritme</a:t>
            </a:r>
          </a:p>
          <a:p>
            <a:r>
              <a:rPr lang="nb-NO" b="1"/>
              <a:t>JavaScript:</a:t>
            </a:r>
          </a:p>
          <a:p>
            <a:pPr lvl="1"/>
            <a:r>
              <a:rPr lang="nb-NO"/>
              <a:t>.</a:t>
            </a:r>
            <a:r>
              <a:rPr lang="nb-NO" err="1"/>
              <a:t>forEach</a:t>
            </a:r>
            <a:endParaRPr lang="nb-NO"/>
          </a:p>
          <a:p>
            <a:pPr lvl="1"/>
            <a:r>
              <a:rPr lang="nb-NO"/>
              <a:t>.</a:t>
            </a:r>
            <a:r>
              <a:rPr lang="nb-NO" err="1"/>
              <a:t>map</a:t>
            </a:r>
            <a:endParaRPr lang="nb-NO"/>
          </a:p>
        </p:txBody>
      </p:sp>
      <p:pic>
        <p:nvPicPr>
          <p:cNvPr id="23554" name="Picture 2" descr="tree binoculars">
            <a:extLst>
              <a:ext uri="{FF2B5EF4-FFF2-40B4-BE49-F238E27FC236}">
                <a16:creationId xmlns:a16="http://schemas.microsoft.com/office/drawing/2014/main" id="{5F757810-A8E7-C594-352F-0955736DFD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649028" y="2315028"/>
            <a:ext cx="4542971" cy="4542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39738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162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Bilde 3">
            <a:extLst>
              <a:ext uri="{FF2B5EF4-FFF2-40B4-BE49-F238E27FC236}">
                <a16:creationId xmlns:a16="http://schemas.microsoft.com/office/drawing/2014/main" id="{64EF2641-4332-C3AF-944C-6021607519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1607" y="480060"/>
            <a:ext cx="8248785" cy="5897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7211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Bilde 3">
            <a:extLst>
              <a:ext uri="{FF2B5EF4-FFF2-40B4-BE49-F238E27FC236}">
                <a16:creationId xmlns:a16="http://schemas.microsoft.com/office/drawing/2014/main" id="{73B31628-FA63-EAD2-A08D-A70524B68D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9635" y="457200"/>
            <a:ext cx="831273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0677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B77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Bilde 3">
            <a:extLst>
              <a:ext uri="{FF2B5EF4-FFF2-40B4-BE49-F238E27FC236}">
                <a16:creationId xmlns:a16="http://schemas.microsoft.com/office/drawing/2014/main" id="{A00EA70D-0C79-6A5C-2960-E26ECB2408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1608" y="480060"/>
            <a:ext cx="8248784" cy="5897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6632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D1D34770-47A8-402C-AF23-2B653F2D88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15A2C272-1C71-8F2B-528D-E5260C6B7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462" y="723898"/>
            <a:ext cx="6375327" cy="1495425"/>
          </a:xfrm>
        </p:spPr>
        <p:txBody>
          <a:bodyPr>
            <a:normAutofit/>
          </a:bodyPr>
          <a:lstStyle/>
          <a:p>
            <a:r>
              <a:rPr lang="nb-NO" sz="4000"/>
              <a:t>Arrow </a:t>
            </a:r>
            <a:r>
              <a:rPr lang="nb-NO" sz="4000" err="1"/>
              <a:t>notation</a:t>
            </a:r>
            <a:endParaRPr lang="nb-NO" sz="4000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954639B1-3C73-D148-695E-E062FB4D18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3463" y="2405067"/>
            <a:ext cx="6375327" cy="3729034"/>
          </a:xfrm>
        </p:spPr>
        <p:txBody>
          <a:bodyPr>
            <a:normAutofit fontScale="92500" lnSpcReduction="20000"/>
          </a:bodyPr>
          <a:lstStyle/>
          <a:p>
            <a:r>
              <a:rPr lang="nb-NO" sz="3500" b="1"/>
              <a:t>Hva</a:t>
            </a:r>
            <a:endParaRPr lang="nb-NO" sz="3500"/>
          </a:p>
          <a:p>
            <a:pPr lvl="1"/>
            <a:r>
              <a:rPr lang="nb-NO" sz="2800"/>
              <a:t>Konsept som brukes i Python-programmering</a:t>
            </a:r>
          </a:p>
          <a:p>
            <a:r>
              <a:rPr lang="nb-NO" sz="3500" b="1"/>
              <a:t>Hvorfor</a:t>
            </a:r>
          </a:p>
          <a:p>
            <a:pPr lvl="1"/>
            <a:r>
              <a:rPr lang="nb-NO" sz="2800"/>
              <a:t>Dokumentasjon av kode</a:t>
            </a:r>
          </a:p>
          <a:p>
            <a:pPr lvl="1"/>
            <a:r>
              <a:rPr lang="nb-NO" sz="2800"/>
              <a:t>«I stedet for» kommentarer</a:t>
            </a:r>
          </a:p>
          <a:p>
            <a:r>
              <a:rPr lang="nb-NO" sz="3500" b="1"/>
              <a:t>Hvordan</a:t>
            </a:r>
            <a:endParaRPr lang="nb-NO" b="1"/>
          </a:p>
          <a:p>
            <a:pPr lvl="1"/>
            <a:r>
              <a:rPr lang="nb-NO" sz="2800"/>
              <a:t>Skrive «-&gt; </a:t>
            </a:r>
            <a:r>
              <a:rPr lang="nb-NO" sz="2800" i="1"/>
              <a:t>datatype</a:t>
            </a:r>
            <a:r>
              <a:rPr lang="nb-NO" sz="2800"/>
              <a:t>» i funksjonshodet ditt</a:t>
            </a:r>
          </a:p>
          <a:p>
            <a:pPr lvl="1"/>
            <a:r>
              <a:rPr lang="nb-NO" sz="2800"/>
              <a:t>Eksempel!</a:t>
            </a:r>
          </a:p>
        </p:txBody>
      </p:sp>
      <p:pic>
        <p:nvPicPr>
          <p:cNvPr id="5" name="Picture 4" descr="Dataskript på en skjerm">
            <a:extLst>
              <a:ext uri="{FF2B5EF4-FFF2-40B4-BE49-F238E27FC236}">
                <a16:creationId xmlns:a16="http://schemas.microsoft.com/office/drawing/2014/main" id="{5F05B936-025A-7366-AD12-3A39734713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04" r="45302" b="-1"/>
          <a:stretch/>
        </p:blipFill>
        <p:spPr>
          <a:xfrm>
            <a:off x="7199440" y="10"/>
            <a:ext cx="4992560" cy="685799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5831571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lassholder for innhold 3">
            <a:extLst>
              <a:ext uri="{FF2B5EF4-FFF2-40B4-BE49-F238E27FC236}">
                <a16:creationId xmlns:a16="http://schemas.microsoft.com/office/drawing/2014/main" id="{7C7784D0-C2D2-3933-3CA2-66AC1B322F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06285" y="8830"/>
            <a:ext cx="9578663" cy="6848742"/>
          </a:xfrm>
          <a:prstGeom prst="rect">
            <a:avLst/>
          </a:prstGeom>
        </p:spPr>
      </p:pic>
      <p:sp>
        <p:nvSpPr>
          <p:cNvPr id="6" name="Ramme 5">
            <a:extLst>
              <a:ext uri="{FF2B5EF4-FFF2-40B4-BE49-F238E27FC236}">
                <a16:creationId xmlns:a16="http://schemas.microsoft.com/office/drawing/2014/main" id="{BC75D5D2-13DE-D5CB-6672-4CBAD2D935EC}"/>
              </a:ext>
            </a:extLst>
          </p:cNvPr>
          <p:cNvSpPr/>
          <p:nvPr/>
        </p:nvSpPr>
        <p:spPr>
          <a:xfrm>
            <a:off x="5235879" y="3093929"/>
            <a:ext cx="1415442" cy="334857"/>
          </a:xfrm>
          <a:prstGeom prst="fram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>
              <a:solidFill>
                <a:schemeClr val="tx1"/>
              </a:solidFill>
            </a:endParaRPr>
          </a:p>
        </p:txBody>
      </p:sp>
      <p:sp>
        <p:nvSpPr>
          <p:cNvPr id="7" name="Ramme 6">
            <a:extLst>
              <a:ext uri="{FF2B5EF4-FFF2-40B4-BE49-F238E27FC236}">
                <a16:creationId xmlns:a16="http://schemas.microsoft.com/office/drawing/2014/main" id="{FE364809-E055-1359-399D-55A9FB78012C}"/>
              </a:ext>
            </a:extLst>
          </p:cNvPr>
          <p:cNvSpPr/>
          <p:nvPr/>
        </p:nvSpPr>
        <p:spPr>
          <a:xfrm>
            <a:off x="4223358" y="1051127"/>
            <a:ext cx="1162834" cy="334857"/>
          </a:xfrm>
          <a:prstGeom prst="fram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>
              <a:solidFill>
                <a:schemeClr val="tx1"/>
              </a:solidFill>
            </a:endParaRPr>
          </a:p>
        </p:txBody>
      </p:sp>
      <p:pic>
        <p:nvPicPr>
          <p:cNvPr id="2050" name="Picture 2" descr="fist bump">
            <a:extLst>
              <a:ext uri="{FF2B5EF4-FFF2-40B4-BE49-F238E27FC236}">
                <a16:creationId xmlns:a16="http://schemas.microsoft.com/office/drawing/2014/main" id="{A1757D8E-08F5-98AF-37B8-8D27E6263E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5101" y="4673251"/>
            <a:ext cx="1784089" cy="1784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03877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8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lassholder for innhold 3">
            <a:extLst>
              <a:ext uri="{FF2B5EF4-FFF2-40B4-BE49-F238E27FC236}">
                <a16:creationId xmlns:a16="http://schemas.microsoft.com/office/drawing/2014/main" id="{0A9E579C-A0ED-139B-BF32-5F347BDD27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1643" y="117863"/>
            <a:ext cx="11368713" cy="6622274"/>
          </a:xfrm>
          <a:prstGeom prst="rect">
            <a:avLst/>
          </a:prstGeom>
        </p:spPr>
      </p:pic>
      <p:sp>
        <p:nvSpPr>
          <p:cNvPr id="5" name="Ramme 4">
            <a:extLst>
              <a:ext uri="{FF2B5EF4-FFF2-40B4-BE49-F238E27FC236}">
                <a16:creationId xmlns:a16="http://schemas.microsoft.com/office/drawing/2014/main" id="{8D0251DF-F7FB-DCCF-268C-9C05865CD6FA}"/>
              </a:ext>
            </a:extLst>
          </p:cNvPr>
          <p:cNvSpPr/>
          <p:nvPr/>
        </p:nvSpPr>
        <p:spPr>
          <a:xfrm>
            <a:off x="2510970" y="4876800"/>
            <a:ext cx="4905829" cy="551543"/>
          </a:xfrm>
          <a:prstGeom prst="fram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>
              <a:solidFill>
                <a:schemeClr val="tx1"/>
              </a:solidFill>
            </a:endParaRPr>
          </a:p>
        </p:txBody>
      </p:sp>
      <p:pic>
        <p:nvPicPr>
          <p:cNvPr id="7" name="Picture 2" descr="fist bump">
            <a:extLst>
              <a:ext uri="{FF2B5EF4-FFF2-40B4-BE49-F238E27FC236}">
                <a16:creationId xmlns:a16="http://schemas.microsoft.com/office/drawing/2014/main" id="{C61723BD-3DE6-35A2-A336-7686B22D03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5101" y="4673251"/>
            <a:ext cx="1784089" cy="1784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54888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ma 2013 – 20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481208ff-768d-4b57-a48f-203521dd20c7">
      <Terms xmlns="http://schemas.microsoft.com/office/infopath/2007/PartnerControls"/>
    </lcf76f155ced4ddcb4097134ff3c332f>
    <TaxCatchAll xmlns="95817bd1-92ff-499f-9e19-cea84f480b63" xsi:nil="true"/>
    <DefaultSectionNames xmlns="481208ff-768d-4b57-a48f-203521dd20c7" xsi:nil="true"/>
    <Teams_Channel_Section_Location xmlns="481208ff-768d-4b57-a48f-203521dd20c7" xsi:nil="true"/>
    <NotebookType xmlns="481208ff-768d-4b57-a48f-203521dd20c7" xsi:nil="true"/>
    <FolderType xmlns="481208ff-768d-4b57-a48f-203521dd20c7" xsi:nil="true"/>
    <Teachers xmlns="481208ff-768d-4b57-a48f-203521dd20c7">
      <UserInfo>
        <DisplayName/>
        <AccountId xsi:nil="true"/>
        <AccountType/>
      </UserInfo>
    </Teachers>
    <Is_Collaboration_Space_Locked xmlns="481208ff-768d-4b57-a48f-203521dd20c7" xsi:nil="true"/>
    <Owner xmlns="481208ff-768d-4b57-a48f-203521dd20c7">
      <UserInfo>
        <DisplayName/>
        <AccountId xsi:nil="true"/>
        <AccountType/>
      </UserInfo>
    </Owner>
    <AppVersion xmlns="481208ff-768d-4b57-a48f-203521dd20c7" xsi:nil="true"/>
    <Invited_Students xmlns="481208ff-768d-4b57-a48f-203521dd20c7" xsi:nil="true"/>
    <CultureName xmlns="481208ff-768d-4b57-a48f-203521dd20c7" xsi:nil="true"/>
    <Distribution_Groups xmlns="481208ff-768d-4b57-a48f-203521dd20c7" xsi:nil="true"/>
    <TeamsChannelId xmlns="481208ff-768d-4b57-a48f-203521dd20c7" xsi:nil="true"/>
    <Invited_Teachers xmlns="481208ff-768d-4b57-a48f-203521dd20c7" xsi:nil="true"/>
    <IsNotebookLocked xmlns="481208ff-768d-4b57-a48f-203521dd20c7" xsi:nil="true"/>
    <Math_Settings xmlns="481208ff-768d-4b57-a48f-203521dd20c7" xsi:nil="true"/>
    <Templates xmlns="481208ff-768d-4b57-a48f-203521dd20c7" xsi:nil="true"/>
    <Student_Groups xmlns="481208ff-768d-4b57-a48f-203521dd20c7">
      <UserInfo>
        <DisplayName/>
        <AccountId xsi:nil="true"/>
        <AccountType/>
      </UserInfo>
    </Student_Groups>
    <LMS_Mappings xmlns="481208ff-768d-4b57-a48f-203521dd20c7" xsi:nil="true"/>
    <Self_Registration_Enabled xmlns="481208ff-768d-4b57-a48f-203521dd20c7" xsi:nil="true"/>
    <Has_Teacher_Only_SectionGroup xmlns="481208ff-768d-4b57-a48f-203521dd20c7" xsi:nil="true"/>
    <Students xmlns="481208ff-768d-4b57-a48f-203521dd20c7">
      <UserInfo>
        <DisplayName/>
        <AccountId xsi:nil="true"/>
        <AccountType/>
      </UserInfo>
    </Students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EFB330F2DE924842A89F0F7BACE0CCCB" ma:contentTypeVersion="31" ma:contentTypeDescription="Opprett et nytt dokument." ma:contentTypeScope="" ma:versionID="85d63aa54f4ce8f9e4a17b5fc75c9987">
  <xsd:schema xmlns:xsd="http://www.w3.org/2001/XMLSchema" xmlns:xs="http://www.w3.org/2001/XMLSchema" xmlns:p="http://schemas.microsoft.com/office/2006/metadata/properties" xmlns:ns2="481208ff-768d-4b57-a48f-203521dd20c7" xmlns:ns3="95817bd1-92ff-499f-9e19-cea84f480b63" targetNamespace="http://schemas.microsoft.com/office/2006/metadata/properties" ma:root="true" ma:fieldsID="321bd0cbac2459f261b86dc000f3d885" ns2:_="" ns3:_="">
    <xsd:import namespace="481208ff-768d-4b57-a48f-203521dd20c7"/>
    <xsd:import namespace="95817bd1-92ff-499f-9e19-cea84f480b6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NotebookType" minOccurs="0"/>
                <xsd:element ref="ns2:FolderType" minOccurs="0"/>
                <xsd:element ref="ns2:CultureName" minOccurs="0"/>
                <xsd:element ref="ns2:AppVersion" minOccurs="0"/>
                <xsd:element ref="ns2:TeamsChannelId" minOccurs="0"/>
                <xsd:element ref="ns2:Owner" minOccurs="0"/>
                <xsd:element ref="ns2:Math_Settings" minOccurs="0"/>
                <xsd:element ref="ns2:DefaultSectionNames" minOccurs="0"/>
                <xsd:element ref="ns2:Templates" minOccurs="0"/>
                <xsd:element ref="ns2:Teachers" minOccurs="0"/>
                <xsd:element ref="ns2:Students" minOccurs="0"/>
                <xsd:element ref="ns2:Student_Groups" minOccurs="0"/>
                <xsd:element ref="ns2:Distribution_Groups" minOccurs="0"/>
                <xsd:element ref="ns2:LMS_Mappings" minOccurs="0"/>
                <xsd:element ref="ns2:Invited_Teachers" minOccurs="0"/>
                <xsd:element ref="ns2:Invited_Students" minOccurs="0"/>
                <xsd:element ref="ns2:Self_Registration_Enabled" minOccurs="0"/>
                <xsd:element ref="ns2:Has_Teacher_Only_SectionGroup" minOccurs="0"/>
                <xsd:element ref="ns2:Is_Collaboration_Space_Locked" minOccurs="0"/>
                <xsd:element ref="ns2:IsNotebookLocked" minOccurs="0"/>
                <xsd:element ref="ns2:Teams_Channel_Section_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1208ff-768d-4b57-a48f-203521dd20c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3" nillable="true" ma:taxonomy="true" ma:internalName="lcf76f155ced4ddcb4097134ff3c332f" ma:taxonomyFieldName="MediaServiceImageTags" ma:displayName="Bildemerkelapper" ma:readOnly="false" ma:fieldId="{5cf76f15-5ced-4ddc-b409-7134ff3c332f}" ma:taxonomyMulti="true" ma:sspId="d2bf785b-8fef-4b70-b2f9-38d45fd2cc10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NotebookType" ma:index="18" nillable="true" ma:displayName="Notebook Type" ma:internalName="NotebookType">
      <xsd:simpleType>
        <xsd:restriction base="dms:Text"/>
      </xsd:simpleType>
    </xsd:element>
    <xsd:element name="FolderType" ma:index="19" nillable="true" ma:displayName="Folder Type" ma:internalName="FolderType">
      <xsd:simpleType>
        <xsd:restriction base="dms:Text"/>
      </xsd:simpleType>
    </xsd:element>
    <xsd:element name="CultureName" ma:index="20" nillable="true" ma:displayName="Culture Name" ma:internalName="CultureName">
      <xsd:simpleType>
        <xsd:restriction base="dms:Text"/>
      </xsd:simpleType>
    </xsd:element>
    <xsd:element name="AppVersion" ma:index="21" nillable="true" ma:displayName="App Version" ma:internalName="AppVersion">
      <xsd:simpleType>
        <xsd:restriction base="dms:Text"/>
      </xsd:simpleType>
    </xsd:element>
    <xsd:element name="TeamsChannelId" ma:index="22" nillable="true" ma:displayName="Teams Channel Id" ma:internalName="TeamsChannelId">
      <xsd:simpleType>
        <xsd:restriction base="dms:Text"/>
      </xsd:simpleType>
    </xsd:element>
    <xsd:element name="Owner" ma:index="23" nillable="true" ma:displayName="Owner" ma:internalName="Owner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Math_Settings" ma:index="24" nillable="true" ma:displayName="Math Settings" ma:internalName="Math_Settings">
      <xsd:simpleType>
        <xsd:restriction base="dms:Text"/>
      </xsd:simpleType>
    </xsd:element>
    <xsd:element name="DefaultSectionNames" ma:index="25" nillable="true" ma:displayName="Default Section Names" ma:internalName="DefaultSectionNames">
      <xsd:simpleType>
        <xsd:restriction base="dms:Note">
          <xsd:maxLength value="255"/>
        </xsd:restriction>
      </xsd:simpleType>
    </xsd:element>
    <xsd:element name="Templates" ma:index="26" nillable="true" ma:displayName="Templates" ma:internalName="Templates">
      <xsd:simpleType>
        <xsd:restriction base="dms:Note">
          <xsd:maxLength value="255"/>
        </xsd:restriction>
      </xsd:simpleType>
    </xsd:element>
    <xsd:element name="Teachers" ma:index="27" nillable="true" ma:displayName="Teachers" ma:internalName="Teacher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tudents" ma:index="28" nillable="true" ma:displayName="Students" ma:internalName="Student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tudent_Groups" ma:index="29" nillable="true" ma:displayName="Student Groups" ma:internalName="Student_Group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Distribution_Groups" ma:index="30" nillable="true" ma:displayName="Distribution Groups" ma:internalName="Distribution_Groups">
      <xsd:simpleType>
        <xsd:restriction base="dms:Note">
          <xsd:maxLength value="255"/>
        </xsd:restriction>
      </xsd:simpleType>
    </xsd:element>
    <xsd:element name="LMS_Mappings" ma:index="31" nillable="true" ma:displayName="LMS Mappings" ma:internalName="LMS_Mappings">
      <xsd:simpleType>
        <xsd:restriction base="dms:Note">
          <xsd:maxLength value="255"/>
        </xsd:restriction>
      </xsd:simpleType>
    </xsd:element>
    <xsd:element name="Invited_Teachers" ma:index="32" nillable="true" ma:displayName="Invited Teachers" ma:internalName="Invited_Teachers">
      <xsd:simpleType>
        <xsd:restriction base="dms:Note">
          <xsd:maxLength value="255"/>
        </xsd:restriction>
      </xsd:simpleType>
    </xsd:element>
    <xsd:element name="Invited_Students" ma:index="33" nillable="true" ma:displayName="Invited Students" ma:internalName="Invited_Students">
      <xsd:simpleType>
        <xsd:restriction base="dms:Note">
          <xsd:maxLength value="255"/>
        </xsd:restriction>
      </xsd:simpleType>
    </xsd:element>
    <xsd:element name="Self_Registration_Enabled" ma:index="34" nillable="true" ma:displayName="Self Registration Enabled" ma:internalName="Self_Registration_Enabled">
      <xsd:simpleType>
        <xsd:restriction base="dms:Boolean"/>
      </xsd:simpleType>
    </xsd:element>
    <xsd:element name="Has_Teacher_Only_SectionGroup" ma:index="35" nillable="true" ma:displayName="Has Teacher Only SectionGroup" ma:internalName="Has_Teacher_Only_SectionGroup">
      <xsd:simpleType>
        <xsd:restriction base="dms:Boolean"/>
      </xsd:simpleType>
    </xsd:element>
    <xsd:element name="Is_Collaboration_Space_Locked" ma:index="36" nillable="true" ma:displayName="Is Collaboration Space Locked" ma:internalName="Is_Collaboration_Space_Locked">
      <xsd:simpleType>
        <xsd:restriction base="dms:Boolean"/>
      </xsd:simpleType>
    </xsd:element>
    <xsd:element name="IsNotebookLocked" ma:index="37" nillable="true" ma:displayName="Is Notebook Locked" ma:internalName="IsNotebookLocked">
      <xsd:simpleType>
        <xsd:restriction base="dms:Boolean"/>
      </xsd:simpleType>
    </xsd:element>
    <xsd:element name="Teams_Channel_Section_Location" ma:index="38" nillable="true" ma:displayName="Teams Channel Section Location" ma:internalName="Teams_Channel_Section_Loca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5817bd1-92ff-499f-9e19-cea84f480b63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Delt med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Delingsdetaljer" ma:internalName="SharedWithDetails" ma:readOnly="true">
      <xsd:simpleType>
        <xsd:restriction base="dms:Note">
          <xsd:maxLength value="255"/>
        </xsd:restriction>
      </xsd:simpleType>
    </xsd:element>
    <xsd:element name="TaxCatchAll" ma:index="14" nillable="true" ma:displayName="Taxonomy Catch All Column" ma:hidden="true" ma:list="{739f0e66-2c27-48df-a905-4c1b90423948}" ma:internalName="TaxCatchAll" ma:showField="CatchAllData" ma:web="95817bd1-92ff-499f-9e19-cea84f480b6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nholdstype"/>
        <xsd:element ref="dc:title" minOccurs="0" maxOccurs="1" ma:index="4" ma:displayName="Tit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232E121-FE9C-43CE-9169-26BAC217ADD2}">
  <ds:schemaRefs>
    <ds:schemaRef ds:uri="481208ff-768d-4b57-a48f-203521dd20c7"/>
    <ds:schemaRef ds:uri="95817bd1-92ff-499f-9e19-cea84f480b63"/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111AF6AA-50F5-4170-9909-60DFB4F7D90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8256515-023B-46AB-B0B0-9936779C2D4D}">
  <ds:schemaRefs>
    <ds:schemaRef ds:uri="481208ff-768d-4b57-a48f-203521dd20c7"/>
    <ds:schemaRef ds:uri="95817bd1-92ff-499f-9e19-cea84f480b63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30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1" baseType="lpstr">
      <vt:lpstr>Office-tema 2013 – 2022</vt:lpstr>
      <vt:lpstr>KURS: Viderekomne programmeringskonsepter</vt:lpstr>
      <vt:lpstr>Innhold i kurset</vt:lpstr>
      <vt:lpstr>PowerPoint Presentation</vt:lpstr>
      <vt:lpstr>PowerPoint Presentation</vt:lpstr>
      <vt:lpstr>PowerPoint Presentation</vt:lpstr>
      <vt:lpstr>PowerPoint Presentation</vt:lpstr>
      <vt:lpstr>Arrow notation</vt:lpstr>
      <vt:lpstr>PowerPoint Presentation</vt:lpstr>
      <vt:lpstr>PowerPoint Presentation</vt:lpstr>
      <vt:lpstr>PowerPoint Presentation</vt:lpstr>
      <vt:lpstr>List comprehension</vt:lpstr>
      <vt:lpstr>List comprehension: Eksempler</vt:lpstr>
      <vt:lpstr>Oppgaver – prøve ut list comprehension</vt:lpstr>
      <vt:lpstr>PowerPoint Presentation</vt:lpstr>
      <vt:lpstr>Lambda funksjoner</vt:lpstr>
      <vt:lpstr>Oppgave med Lambda-funksjon</vt:lpstr>
      <vt:lpstr>Rekursjon</vt:lpstr>
      <vt:lpstr>Eksempel - rekursjon</vt:lpstr>
      <vt:lpstr>Eksempel - rekursjon</vt:lpstr>
      <vt:lpstr>Eksempel - rekursjon</vt:lpstr>
      <vt:lpstr>Eksempel - rekursjon</vt:lpstr>
      <vt:lpstr>Eksempel - rekursjon</vt:lpstr>
      <vt:lpstr>Eksempel - rekursjon</vt:lpstr>
      <vt:lpstr>Eksempel - rekursjon</vt:lpstr>
      <vt:lpstr>Eksempel - rekursjon</vt:lpstr>
      <vt:lpstr>Oppgave rekursjon</vt:lpstr>
      <vt:lpstr>Conditional operator</vt:lpstr>
      <vt:lpstr>Arrow funksjoner</vt:lpstr>
      <vt:lpstr>Eksempler</vt:lpstr>
      <vt:lpstr>Forslag til ting å se på videre: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KURS: Viderekomne programmeringskonsepter</dc:title>
  <dc:creator>Magnus Tvilde</dc:creator>
  <cp:revision>1</cp:revision>
  <dcterms:created xsi:type="dcterms:W3CDTF">2023-02-06T12:10:43Z</dcterms:created>
  <dcterms:modified xsi:type="dcterms:W3CDTF">2023-02-09T11:29:50Z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0x010100EFB330F2DE924842A89F0F7BACE0CCCB</vt:lpwstr>
  </property>
  <property fmtid="{D5CDD505-2E9C-101B-9397-08002B2CF9AE}" pid="3" name="MediaServiceImageTags">
    <vt:lpwstr/>
  </property>
</Properties>
</file>